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0" r:id="rId2"/>
    <p:sldId id="401" r:id="rId3"/>
    <p:sldId id="334" r:id="rId4"/>
    <p:sldId id="329" r:id="rId5"/>
    <p:sldId id="345" r:id="rId6"/>
    <p:sldId id="343" r:id="rId7"/>
    <p:sldId id="342" r:id="rId8"/>
    <p:sldId id="336" r:id="rId9"/>
    <p:sldId id="338" r:id="rId10"/>
    <p:sldId id="335" r:id="rId11"/>
    <p:sldId id="337" r:id="rId12"/>
    <p:sldId id="339" r:id="rId13"/>
    <p:sldId id="340" r:id="rId14"/>
    <p:sldId id="341" r:id="rId15"/>
    <p:sldId id="344" r:id="rId16"/>
    <p:sldId id="404" r:id="rId17"/>
    <p:sldId id="397" r:id="rId18"/>
    <p:sldId id="351" r:id="rId19"/>
    <p:sldId id="354" r:id="rId20"/>
    <p:sldId id="403" r:id="rId21"/>
    <p:sldId id="355" r:id="rId22"/>
    <p:sldId id="405" r:id="rId23"/>
    <p:sldId id="356" r:id="rId24"/>
    <p:sldId id="402" r:id="rId25"/>
    <p:sldId id="358" r:id="rId26"/>
    <p:sldId id="359" r:id="rId27"/>
    <p:sldId id="372" r:id="rId28"/>
    <p:sldId id="360" r:id="rId29"/>
    <p:sldId id="399" r:id="rId30"/>
    <p:sldId id="361" r:id="rId31"/>
    <p:sldId id="398" r:id="rId3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orient="horz" pos="7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orient="horz" pos="1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AE4"/>
    <a:srgbClr val="6B95A1"/>
    <a:srgbClr val="4D7C85"/>
    <a:srgbClr val="50412B"/>
    <a:srgbClr val="8D503B"/>
    <a:srgbClr val="385A61"/>
    <a:srgbClr val="4D7C84"/>
    <a:srgbClr val="CD5F50"/>
    <a:srgbClr val="B3AA9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0" autoAdjust="0"/>
    <p:restoredTop sz="95899" autoAdjust="0"/>
  </p:normalViewPr>
  <p:slideViewPr>
    <p:cSldViewPr>
      <p:cViewPr varScale="1">
        <p:scale>
          <a:sx n="91" d="100"/>
          <a:sy n="91" d="100"/>
        </p:scale>
        <p:origin x="672" y="66"/>
      </p:cViewPr>
      <p:guideLst>
        <p:guide orient="horz" pos="849"/>
        <p:guide pos="5692"/>
        <p:guide orient="horz" pos="622"/>
        <p:guide pos="68"/>
        <p:guide pos="158"/>
        <p:guide pos="5647"/>
        <p:guide orient="horz" pos="78"/>
        <p:guide orient="horz" pos="3162"/>
        <p:guide pos="2789"/>
        <p:guide pos="2835"/>
        <p:guide pos="2971"/>
        <p:guide orient="horz" pos="1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F775E05E-8813-49E8-BD08-B34864DE2799}" type="presOf" srcId="{70972A96-F39F-4054-A5D9-CCAC350AB6EA}" destId="{6AFE05B7-991B-44DA-9843-39E3CC396A11}" srcOrd="0" destOrd="0" presId="urn:microsoft.com/office/officeart/2005/8/layout/pyramid2"/>
    <dgm:cxn modelId="{8CEA7EBE-4F58-470C-BD51-CA62379D4DB4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6A08A56-7AB7-43FC-80FB-4B7FA3AED914}" type="presOf" srcId="{EA790760-0B03-448A-9F29-12DB28B7261E}" destId="{40A06F75-CF71-4FF0-9476-F881F10B4C59}" srcOrd="0" destOrd="0" presId="urn:microsoft.com/office/officeart/2005/8/layout/pyramid2"/>
    <dgm:cxn modelId="{F6E880AA-6458-479B-BB4A-BE8E0339B12A}" type="presOf" srcId="{94EAB1EC-7FE9-40F9-8691-7534F2D2D13B}" destId="{AA40EDB2-9616-491E-8997-90DC3C7C7F8E}" srcOrd="0" destOrd="0" presId="urn:microsoft.com/office/officeart/2005/8/layout/pyramid2"/>
    <dgm:cxn modelId="{CF70E89A-033B-4EAA-826C-136D2AB2BCCC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7A6BD89E-10FD-46F7-BC32-8DDB6C267A1D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BE94A3CA-0465-4F56-B973-D12077EF4DF8}" type="presOf" srcId="{3CA4390E-8AEC-4EA2-A3EC-8DD042504D56}" destId="{585EDA03-E1D1-49E2-ABCC-D095A33C60CB}" srcOrd="0" destOrd="0" presId="urn:microsoft.com/office/officeart/2005/8/layout/pyramid2"/>
    <dgm:cxn modelId="{090F7E80-07B2-4FF0-929B-5DD08E2F81F4}" type="presParOf" srcId="{F9260225-45E3-4E83-A7B5-93BF7662486D}" destId="{2CAB7AE0-F53F-477F-8596-08683A702DA4}" srcOrd="0" destOrd="0" presId="urn:microsoft.com/office/officeart/2005/8/layout/pyramid2"/>
    <dgm:cxn modelId="{1F334C87-1D08-4F30-821B-B0F47EC558E1}" type="presParOf" srcId="{F9260225-45E3-4E83-A7B5-93BF7662486D}" destId="{54982EDE-BA38-419C-8C90-E7DF88B50825}" srcOrd="1" destOrd="0" presId="urn:microsoft.com/office/officeart/2005/8/layout/pyramid2"/>
    <dgm:cxn modelId="{ED184346-9C59-4D3C-B83A-F0312E57344B}" type="presParOf" srcId="{54982EDE-BA38-419C-8C90-E7DF88B50825}" destId="{C15E22B3-3295-4532-9D6A-325D45E50C1C}" srcOrd="0" destOrd="0" presId="urn:microsoft.com/office/officeart/2005/8/layout/pyramid2"/>
    <dgm:cxn modelId="{EDFBB264-4FEC-4EBF-A17A-F96C569A6BF6}" type="presParOf" srcId="{54982EDE-BA38-419C-8C90-E7DF88B50825}" destId="{E349127E-BD40-4FFD-98F7-AE53232D3317}" srcOrd="1" destOrd="0" presId="urn:microsoft.com/office/officeart/2005/8/layout/pyramid2"/>
    <dgm:cxn modelId="{9646303E-9EAC-4C4A-BD86-D52E97FDB1CF}" type="presParOf" srcId="{54982EDE-BA38-419C-8C90-E7DF88B50825}" destId="{585EDA03-E1D1-49E2-ABCC-D095A33C60CB}" srcOrd="2" destOrd="0" presId="urn:microsoft.com/office/officeart/2005/8/layout/pyramid2"/>
    <dgm:cxn modelId="{9612DD4B-3613-436E-9475-B056BA5E1097}" type="presParOf" srcId="{54982EDE-BA38-419C-8C90-E7DF88B50825}" destId="{689CAA53-9D6E-44E6-B0D8-615A6D07FB5B}" srcOrd="3" destOrd="0" presId="urn:microsoft.com/office/officeart/2005/8/layout/pyramid2"/>
    <dgm:cxn modelId="{4E3BFD5E-F510-41BC-88B4-8CAFBDE7670D}" type="presParOf" srcId="{54982EDE-BA38-419C-8C90-E7DF88B50825}" destId="{AA40EDB2-9616-491E-8997-90DC3C7C7F8E}" srcOrd="4" destOrd="0" presId="urn:microsoft.com/office/officeart/2005/8/layout/pyramid2"/>
    <dgm:cxn modelId="{E1CA6A19-37F0-4A16-8840-7503BFD41BC3}" type="presParOf" srcId="{54982EDE-BA38-419C-8C90-E7DF88B50825}" destId="{9055E23A-F0BC-4AAF-9FF4-F780F02DFD21}" srcOrd="5" destOrd="0" presId="urn:microsoft.com/office/officeart/2005/8/layout/pyramid2"/>
    <dgm:cxn modelId="{CD1E5914-929A-4470-92A1-27D8B5A4C220}" type="presParOf" srcId="{54982EDE-BA38-419C-8C90-E7DF88B50825}" destId="{6AFE05B7-991B-44DA-9843-39E3CC396A11}" srcOrd="6" destOrd="0" presId="urn:microsoft.com/office/officeart/2005/8/layout/pyramid2"/>
    <dgm:cxn modelId="{66DBA597-9AC7-48B8-9C7C-A63A67AF382F}" type="presParOf" srcId="{54982EDE-BA38-419C-8C90-E7DF88B50825}" destId="{B370853F-B4C8-494E-B10D-01EDE232E07B}" srcOrd="7" destOrd="0" presId="urn:microsoft.com/office/officeart/2005/8/layout/pyramid2"/>
    <dgm:cxn modelId="{F79F0F1A-094B-41D3-98D4-32ABDC50E1A9}" type="presParOf" srcId="{54982EDE-BA38-419C-8C90-E7DF88B50825}" destId="{40A06F75-CF71-4FF0-9476-F881F10B4C59}" srcOrd="8" destOrd="0" presId="urn:microsoft.com/office/officeart/2005/8/layout/pyramid2"/>
    <dgm:cxn modelId="{700C65C3-4779-45E6-9F0B-66559A19FCF7}" type="presParOf" srcId="{54982EDE-BA38-419C-8C90-E7DF88B50825}" destId="{D5AAC021-0B13-4F18-8DC6-1FA6845FB348}" srcOrd="9" destOrd="0" presId="urn:microsoft.com/office/officeart/2005/8/layout/pyramid2"/>
    <dgm:cxn modelId="{0FA615AF-10A9-4EF3-BE66-0A34C1F96E6E}" type="presParOf" srcId="{54982EDE-BA38-419C-8C90-E7DF88B50825}" destId="{0E6DB8B2-458A-4F73-AF77-E844E8685CD8}" srcOrd="10" destOrd="0" presId="urn:microsoft.com/office/officeart/2005/8/layout/pyramid2"/>
    <dgm:cxn modelId="{6DA0CB59-392C-4801-B393-600FFBC29C3A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119F3E61-7C58-415D-A123-152F814DCCBE}" type="presOf" srcId="{83210F28-54C2-4E50-BA91-C30C7F5A925A}" destId="{0E6DB8B2-458A-4F73-AF77-E844E8685CD8}" srcOrd="0" destOrd="0" presId="urn:microsoft.com/office/officeart/2005/8/layout/pyramid2"/>
    <dgm:cxn modelId="{8ECFECE2-C9A3-4375-BF06-FE6393F74B0E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D367B39-E2C3-4D76-9173-F2E13E457673}" type="presOf" srcId="{EA790760-0B03-448A-9F29-12DB28B7261E}" destId="{40A06F75-CF71-4FF0-9476-F881F10B4C59}" srcOrd="0" destOrd="0" presId="urn:microsoft.com/office/officeart/2005/8/layout/pyramid2"/>
    <dgm:cxn modelId="{F40141CB-D486-451F-B541-0C36C8908B24}" type="presOf" srcId="{D75FEE30-628B-4BCD-B8C9-2BF3180BA3C0}" destId="{F9260225-45E3-4E83-A7B5-93BF7662486D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307DDFEA-ACAF-4F7E-8193-B4C7DE628059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E1507EE-D637-4569-A669-7695BE405EFD}" type="presOf" srcId="{70972A96-F39F-4054-A5D9-CCAC350AB6EA}" destId="{6AFE05B7-991B-44DA-9843-39E3CC396A11}" srcOrd="0" destOrd="0" presId="urn:microsoft.com/office/officeart/2005/8/layout/pyramid2"/>
    <dgm:cxn modelId="{82619782-3A0E-46AE-AC0E-4E6258D01581}" type="presOf" srcId="{497908DE-4C30-428A-A555-3A6C2F4ADF7D}" destId="{C15E22B3-3295-4532-9D6A-325D45E50C1C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F41A642-04B1-485E-ABEB-7ECCE89A3D5D}" type="presParOf" srcId="{F9260225-45E3-4E83-A7B5-93BF7662486D}" destId="{2CAB7AE0-F53F-477F-8596-08683A702DA4}" srcOrd="0" destOrd="0" presId="urn:microsoft.com/office/officeart/2005/8/layout/pyramid2"/>
    <dgm:cxn modelId="{FA847451-956F-4A75-9F60-6D4B2043FE05}" type="presParOf" srcId="{F9260225-45E3-4E83-A7B5-93BF7662486D}" destId="{54982EDE-BA38-419C-8C90-E7DF88B50825}" srcOrd="1" destOrd="0" presId="urn:microsoft.com/office/officeart/2005/8/layout/pyramid2"/>
    <dgm:cxn modelId="{91145F23-B461-4943-9D03-D5D37DACA33E}" type="presParOf" srcId="{54982EDE-BA38-419C-8C90-E7DF88B50825}" destId="{C15E22B3-3295-4532-9D6A-325D45E50C1C}" srcOrd="0" destOrd="0" presId="urn:microsoft.com/office/officeart/2005/8/layout/pyramid2"/>
    <dgm:cxn modelId="{4189906B-7FD6-41B8-8D7B-8321E377E9E9}" type="presParOf" srcId="{54982EDE-BA38-419C-8C90-E7DF88B50825}" destId="{E349127E-BD40-4FFD-98F7-AE53232D3317}" srcOrd="1" destOrd="0" presId="urn:microsoft.com/office/officeart/2005/8/layout/pyramid2"/>
    <dgm:cxn modelId="{36CA89C1-03BC-4540-955A-F58DF1745020}" type="presParOf" srcId="{54982EDE-BA38-419C-8C90-E7DF88B50825}" destId="{585EDA03-E1D1-49E2-ABCC-D095A33C60CB}" srcOrd="2" destOrd="0" presId="urn:microsoft.com/office/officeart/2005/8/layout/pyramid2"/>
    <dgm:cxn modelId="{EEE4B5FB-EDBB-4FBE-8EE3-0838231C7A9E}" type="presParOf" srcId="{54982EDE-BA38-419C-8C90-E7DF88B50825}" destId="{689CAA53-9D6E-44E6-B0D8-615A6D07FB5B}" srcOrd="3" destOrd="0" presId="urn:microsoft.com/office/officeart/2005/8/layout/pyramid2"/>
    <dgm:cxn modelId="{C2303EE9-A031-46C8-A684-37A6D8979636}" type="presParOf" srcId="{54982EDE-BA38-419C-8C90-E7DF88B50825}" destId="{AA40EDB2-9616-491E-8997-90DC3C7C7F8E}" srcOrd="4" destOrd="0" presId="urn:microsoft.com/office/officeart/2005/8/layout/pyramid2"/>
    <dgm:cxn modelId="{A209CCD7-C80F-46BC-BAC9-8E3161196D65}" type="presParOf" srcId="{54982EDE-BA38-419C-8C90-E7DF88B50825}" destId="{9055E23A-F0BC-4AAF-9FF4-F780F02DFD21}" srcOrd="5" destOrd="0" presId="urn:microsoft.com/office/officeart/2005/8/layout/pyramid2"/>
    <dgm:cxn modelId="{BDB39053-B54B-41EF-9000-349BC6870378}" type="presParOf" srcId="{54982EDE-BA38-419C-8C90-E7DF88B50825}" destId="{6AFE05B7-991B-44DA-9843-39E3CC396A11}" srcOrd="6" destOrd="0" presId="urn:microsoft.com/office/officeart/2005/8/layout/pyramid2"/>
    <dgm:cxn modelId="{C29A208F-94C6-4745-99FE-7FD2CE64FCB5}" type="presParOf" srcId="{54982EDE-BA38-419C-8C90-E7DF88B50825}" destId="{B370853F-B4C8-494E-B10D-01EDE232E07B}" srcOrd="7" destOrd="0" presId="urn:microsoft.com/office/officeart/2005/8/layout/pyramid2"/>
    <dgm:cxn modelId="{21F594AC-9D58-447E-B04E-6B0D342FD038}" type="presParOf" srcId="{54982EDE-BA38-419C-8C90-E7DF88B50825}" destId="{40A06F75-CF71-4FF0-9476-F881F10B4C59}" srcOrd="8" destOrd="0" presId="urn:microsoft.com/office/officeart/2005/8/layout/pyramid2"/>
    <dgm:cxn modelId="{588188BC-8763-45D5-B791-B33823A1C9DA}" type="presParOf" srcId="{54982EDE-BA38-419C-8C90-E7DF88B50825}" destId="{D5AAC021-0B13-4F18-8DC6-1FA6845FB348}" srcOrd="9" destOrd="0" presId="urn:microsoft.com/office/officeart/2005/8/layout/pyramid2"/>
    <dgm:cxn modelId="{5EF274E4-73DA-4AE9-A5A3-9BE20F253E8B}" type="presParOf" srcId="{54982EDE-BA38-419C-8C90-E7DF88B50825}" destId="{0E6DB8B2-458A-4F73-AF77-E844E8685CD8}" srcOrd="10" destOrd="0" presId="urn:microsoft.com/office/officeart/2005/8/layout/pyramid2"/>
    <dgm:cxn modelId="{D336EE34-8617-4E51-B3C2-7E474A5040B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8D8EF0C3-A14A-49A9-801F-3F31EF9E6B90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9576CD0-384A-4FD3-86BB-47C54C273586}" type="presOf" srcId="{EA790760-0B03-448A-9F29-12DB28B7261E}" destId="{40A06F75-CF71-4FF0-9476-F881F10B4C59}" srcOrd="0" destOrd="0" presId="urn:microsoft.com/office/officeart/2005/8/layout/pyramid2"/>
    <dgm:cxn modelId="{594A922D-E9B3-43FE-91A6-A2AABB1E34B1}" type="presOf" srcId="{3CA4390E-8AEC-4EA2-A3EC-8DD042504D56}" destId="{585EDA03-E1D1-49E2-ABCC-D095A33C60CB}" srcOrd="0" destOrd="0" presId="urn:microsoft.com/office/officeart/2005/8/layout/pyramid2"/>
    <dgm:cxn modelId="{3B2F29B1-1143-4CF1-AF30-B3E23289489B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0EF89281-CA6F-4709-A11D-8272B7C824A7}" type="presOf" srcId="{D75FEE30-628B-4BCD-B8C9-2BF3180BA3C0}" destId="{F9260225-45E3-4E83-A7B5-93BF7662486D}" srcOrd="0" destOrd="0" presId="urn:microsoft.com/office/officeart/2005/8/layout/pyramid2"/>
    <dgm:cxn modelId="{4848660B-1AF0-403A-A5CF-7828A48CFB83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2FFA171-54E3-490A-BDC2-76C9F2C254D3}" type="presOf" srcId="{70972A96-F39F-4054-A5D9-CCAC350AB6EA}" destId="{6AFE05B7-991B-44DA-9843-39E3CC396A11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B85E4A7E-44FE-455A-9A04-F9C86CE96C4B}" type="presParOf" srcId="{F9260225-45E3-4E83-A7B5-93BF7662486D}" destId="{2CAB7AE0-F53F-477F-8596-08683A702DA4}" srcOrd="0" destOrd="0" presId="urn:microsoft.com/office/officeart/2005/8/layout/pyramid2"/>
    <dgm:cxn modelId="{FD79D08A-7153-44BB-A0F0-15ECBC7DB915}" type="presParOf" srcId="{F9260225-45E3-4E83-A7B5-93BF7662486D}" destId="{54982EDE-BA38-419C-8C90-E7DF88B50825}" srcOrd="1" destOrd="0" presId="urn:microsoft.com/office/officeart/2005/8/layout/pyramid2"/>
    <dgm:cxn modelId="{EA6044E9-F1CF-4322-A52B-661574990D06}" type="presParOf" srcId="{54982EDE-BA38-419C-8C90-E7DF88B50825}" destId="{C15E22B3-3295-4532-9D6A-325D45E50C1C}" srcOrd="0" destOrd="0" presId="urn:microsoft.com/office/officeart/2005/8/layout/pyramid2"/>
    <dgm:cxn modelId="{9CC40E2A-B9F3-4E25-A21A-25693FE47840}" type="presParOf" srcId="{54982EDE-BA38-419C-8C90-E7DF88B50825}" destId="{E349127E-BD40-4FFD-98F7-AE53232D3317}" srcOrd="1" destOrd="0" presId="urn:microsoft.com/office/officeart/2005/8/layout/pyramid2"/>
    <dgm:cxn modelId="{D7852A98-64F1-4D30-9EC8-465D69ADD7EB}" type="presParOf" srcId="{54982EDE-BA38-419C-8C90-E7DF88B50825}" destId="{585EDA03-E1D1-49E2-ABCC-D095A33C60CB}" srcOrd="2" destOrd="0" presId="urn:microsoft.com/office/officeart/2005/8/layout/pyramid2"/>
    <dgm:cxn modelId="{B9E67EE8-153B-4E23-B889-B2424F843574}" type="presParOf" srcId="{54982EDE-BA38-419C-8C90-E7DF88B50825}" destId="{689CAA53-9D6E-44E6-B0D8-615A6D07FB5B}" srcOrd="3" destOrd="0" presId="urn:microsoft.com/office/officeart/2005/8/layout/pyramid2"/>
    <dgm:cxn modelId="{4029B801-051E-47F3-8228-505EEC629781}" type="presParOf" srcId="{54982EDE-BA38-419C-8C90-E7DF88B50825}" destId="{AA40EDB2-9616-491E-8997-90DC3C7C7F8E}" srcOrd="4" destOrd="0" presId="urn:microsoft.com/office/officeart/2005/8/layout/pyramid2"/>
    <dgm:cxn modelId="{3B857227-468F-4453-85BF-3CF656E79934}" type="presParOf" srcId="{54982EDE-BA38-419C-8C90-E7DF88B50825}" destId="{9055E23A-F0BC-4AAF-9FF4-F780F02DFD21}" srcOrd="5" destOrd="0" presId="urn:microsoft.com/office/officeart/2005/8/layout/pyramid2"/>
    <dgm:cxn modelId="{20F90977-B756-42CD-B095-48062C84666E}" type="presParOf" srcId="{54982EDE-BA38-419C-8C90-E7DF88B50825}" destId="{6AFE05B7-991B-44DA-9843-39E3CC396A11}" srcOrd="6" destOrd="0" presId="urn:microsoft.com/office/officeart/2005/8/layout/pyramid2"/>
    <dgm:cxn modelId="{6ED5AA1A-66A2-46A7-806A-652EEDA80901}" type="presParOf" srcId="{54982EDE-BA38-419C-8C90-E7DF88B50825}" destId="{B370853F-B4C8-494E-B10D-01EDE232E07B}" srcOrd="7" destOrd="0" presId="urn:microsoft.com/office/officeart/2005/8/layout/pyramid2"/>
    <dgm:cxn modelId="{76AF552C-F17E-400A-82AE-7C4708EBDAC4}" type="presParOf" srcId="{54982EDE-BA38-419C-8C90-E7DF88B50825}" destId="{40A06F75-CF71-4FF0-9476-F881F10B4C59}" srcOrd="8" destOrd="0" presId="urn:microsoft.com/office/officeart/2005/8/layout/pyramid2"/>
    <dgm:cxn modelId="{C440EE09-0391-48FA-90BB-503A79A29ACB}" type="presParOf" srcId="{54982EDE-BA38-419C-8C90-E7DF88B50825}" destId="{D5AAC021-0B13-4F18-8DC6-1FA6845FB348}" srcOrd="9" destOrd="0" presId="urn:microsoft.com/office/officeart/2005/8/layout/pyramid2"/>
    <dgm:cxn modelId="{1DCEF066-854A-48A5-9569-74F5EF3FBB42}" type="presParOf" srcId="{54982EDE-BA38-419C-8C90-E7DF88B50825}" destId="{0E6DB8B2-458A-4F73-AF77-E844E8685CD8}" srcOrd="10" destOrd="0" presId="urn:microsoft.com/office/officeart/2005/8/layout/pyramid2"/>
    <dgm:cxn modelId="{03DBD184-B39A-4B26-9B1C-EE6D5993883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EC83FFCB-1258-44C5-96E5-6A0ABEC062EF}" type="presOf" srcId="{EA790760-0B03-448A-9F29-12DB28B7261E}" destId="{40A06F75-CF71-4FF0-9476-F881F10B4C59}" srcOrd="0" destOrd="0" presId="urn:microsoft.com/office/officeart/2005/8/layout/pyramid2"/>
    <dgm:cxn modelId="{D4ED0C05-5BBE-47D7-A021-44D19DF46499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73315C1-F513-4C65-90C2-A72D6BA1A1AA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B177CB4C-D09F-45F7-B871-6A0351A5289F}" type="presOf" srcId="{70972A96-F39F-4054-A5D9-CCAC350AB6EA}" destId="{6AFE05B7-991B-44DA-9843-39E3CC396A11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847E8AD-436E-44AB-93EA-BF56BCDC636F}" type="presOf" srcId="{94EAB1EC-7FE9-40F9-8691-7534F2D2D13B}" destId="{AA40EDB2-9616-491E-8997-90DC3C7C7F8E}" srcOrd="0" destOrd="0" presId="urn:microsoft.com/office/officeart/2005/8/layout/pyramid2"/>
    <dgm:cxn modelId="{19A48CC7-E48A-48EC-9E67-D05D8EA75977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DB5B8F9-1365-4F90-8E5B-B794523E1931}" type="presOf" srcId="{497908DE-4C30-428A-A555-3A6C2F4ADF7D}" destId="{C15E22B3-3295-4532-9D6A-325D45E50C1C}" srcOrd="0" destOrd="0" presId="urn:microsoft.com/office/officeart/2005/8/layout/pyramid2"/>
    <dgm:cxn modelId="{95D2122B-A9A6-4411-9C55-3EA1805B383F}" type="presParOf" srcId="{F9260225-45E3-4E83-A7B5-93BF7662486D}" destId="{2CAB7AE0-F53F-477F-8596-08683A702DA4}" srcOrd="0" destOrd="0" presId="urn:microsoft.com/office/officeart/2005/8/layout/pyramid2"/>
    <dgm:cxn modelId="{48150AD8-2B5D-45CA-A93F-4BE6C90E1062}" type="presParOf" srcId="{F9260225-45E3-4E83-A7B5-93BF7662486D}" destId="{54982EDE-BA38-419C-8C90-E7DF88B50825}" srcOrd="1" destOrd="0" presId="urn:microsoft.com/office/officeart/2005/8/layout/pyramid2"/>
    <dgm:cxn modelId="{E49981DB-E880-4D68-B4A0-18CC4EA73E6F}" type="presParOf" srcId="{54982EDE-BA38-419C-8C90-E7DF88B50825}" destId="{C15E22B3-3295-4532-9D6A-325D45E50C1C}" srcOrd="0" destOrd="0" presId="urn:microsoft.com/office/officeart/2005/8/layout/pyramid2"/>
    <dgm:cxn modelId="{E3FD6D43-B59B-4B71-ABD7-AB8D7CD40973}" type="presParOf" srcId="{54982EDE-BA38-419C-8C90-E7DF88B50825}" destId="{E349127E-BD40-4FFD-98F7-AE53232D3317}" srcOrd="1" destOrd="0" presId="urn:microsoft.com/office/officeart/2005/8/layout/pyramid2"/>
    <dgm:cxn modelId="{1A0A5C68-ED97-47A8-8CCF-80545019ED87}" type="presParOf" srcId="{54982EDE-BA38-419C-8C90-E7DF88B50825}" destId="{585EDA03-E1D1-49E2-ABCC-D095A33C60CB}" srcOrd="2" destOrd="0" presId="urn:microsoft.com/office/officeart/2005/8/layout/pyramid2"/>
    <dgm:cxn modelId="{FC5DD1BE-C8DF-4B33-BDE4-C44B4AC08AAA}" type="presParOf" srcId="{54982EDE-BA38-419C-8C90-E7DF88B50825}" destId="{689CAA53-9D6E-44E6-B0D8-615A6D07FB5B}" srcOrd="3" destOrd="0" presId="urn:microsoft.com/office/officeart/2005/8/layout/pyramid2"/>
    <dgm:cxn modelId="{D5F430CE-1577-4FD4-9ACB-9220DEC33B9C}" type="presParOf" srcId="{54982EDE-BA38-419C-8C90-E7DF88B50825}" destId="{AA40EDB2-9616-491E-8997-90DC3C7C7F8E}" srcOrd="4" destOrd="0" presId="urn:microsoft.com/office/officeart/2005/8/layout/pyramid2"/>
    <dgm:cxn modelId="{A2244A0F-BC37-4BBF-BA6A-6BB512587B8D}" type="presParOf" srcId="{54982EDE-BA38-419C-8C90-E7DF88B50825}" destId="{9055E23A-F0BC-4AAF-9FF4-F780F02DFD21}" srcOrd="5" destOrd="0" presId="urn:microsoft.com/office/officeart/2005/8/layout/pyramid2"/>
    <dgm:cxn modelId="{6DD62906-0899-4FEA-B357-74A3B9E30514}" type="presParOf" srcId="{54982EDE-BA38-419C-8C90-E7DF88B50825}" destId="{6AFE05B7-991B-44DA-9843-39E3CC396A11}" srcOrd="6" destOrd="0" presId="urn:microsoft.com/office/officeart/2005/8/layout/pyramid2"/>
    <dgm:cxn modelId="{6ABDD42C-2034-4D46-A2FE-A67EBBF75E08}" type="presParOf" srcId="{54982EDE-BA38-419C-8C90-E7DF88B50825}" destId="{B370853F-B4C8-494E-B10D-01EDE232E07B}" srcOrd="7" destOrd="0" presId="urn:microsoft.com/office/officeart/2005/8/layout/pyramid2"/>
    <dgm:cxn modelId="{C932449F-F57F-4482-AB59-A979586213DB}" type="presParOf" srcId="{54982EDE-BA38-419C-8C90-E7DF88B50825}" destId="{40A06F75-CF71-4FF0-9476-F881F10B4C59}" srcOrd="8" destOrd="0" presId="urn:microsoft.com/office/officeart/2005/8/layout/pyramid2"/>
    <dgm:cxn modelId="{41479F4B-8503-4FCA-B95A-FFF150857EFB}" type="presParOf" srcId="{54982EDE-BA38-419C-8C90-E7DF88B50825}" destId="{D5AAC021-0B13-4F18-8DC6-1FA6845FB348}" srcOrd="9" destOrd="0" presId="urn:microsoft.com/office/officeart/2005/8/layout/pyramid2"/>
    <dgm:cxn modelId="{AC0766B4-46F3-4E5A-B75E-0B14AF97D340}" type="presParOf" srcId="{54982EDE-BA38-419C-8C90-E7DF88B50825}" destId="{0E6DB8B2-458A-4F73-AF77-E844E8685CD8}" srcOrd="10" destOrd="0" presId="urn:microsoft.com/office/officeart/2005/8/layout/pyramid2"/>
    <dgm:cxn modelId="{51DB4D70-E5D5-4FC7-91D3-02FC5CD450F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Conservative autocracy</a:t>
          </a:r>
          <a:endParaRPr lang="hu-HU" sz="10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ED9CCF8E-1839-4F79-B3B2-B21C13E39266}" type="presOf" srcId="{EA790760-0B03-448A-9F29-12DB28B7261E}" destId="{40A06F75-CF71-4FF0-9476-F881F10B4C59}" srcOrd="0" destOrd="0" presId="urn:microsoft.com/office/officeart/2005/8/layout/pyramid2"/>
    <dgm:cxn modelId="{86C38C02-4357-4F51-905A-6F1FCF50C1F0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5BD21554-6AAA-4EA1-8EED-B05FEBC78E3E}" type="presOf" srcId="{94EAB1EC-7FE9-40F9-8691-7534F2D2D13B}" destId="{AA40EDB2-9616-491E-8997-90DC3C7C7F8E}" srcOrd="0" destOrd="0" presId="urn:microsoft.com/office/officeart/2005/8/layout/pyramid2"/>
    <dgm:cxn modelId="{EF0EE1C2-0143-44A2-8D69-9346E7404992}" type="presOf" srcId="{497908DE-4C30-428A-A555-3A6C2F4ADF7D}" destId="{C15E22B3-3295-4532-9D6A-325D45E50C1C}" srcOrd="0" destOrd="0" presId="urn:microsoft.com/office/officeart/2005/8/layout/pyramid2"/>
    <dgm:cxn modelId="{4D15B7F6-7129-44E4-8990-83A84D00537A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D25971F-EC31-4AE1-A2DC-FD590B1EF5A8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2050A770-A6E6-4A1F-B03E-951B9BAA03A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3D9D222-659A-466D-A22B-49ECBEB5B8AA}" type="presParOf" srcId="{F9260225-45E3-4E83-A7B5-93BF7662486D}" destId="{2CAB7AE0-F53F-477F-8596-08683A702DA4}" srcOrd="0" destOrd="0" presId="urn:microsoft.com/office/officeart/2005/8/layout/pyramid2"/>
    <dgm:cxn modelId="{F3F00907-05E2-4CBB-9E65-A83ACC0F0E36}" type="presParOf" srcId="{F9260225-45E3-4E83-A7B5-93BF7662486D}" destId="{54982EDE-BA38-419C-8C90-E7DF88B50825}" srcOrd="1" destOrd="0" presId="urn:microsoft.com/office/officeart/2005/8/layout/pyramid2"/>
    <dgm:cxn modelId="{11FF3C97-6A2E-4320-BBFC-678D1CDCB089}" type="presParOf" srcId="{54982EDE-BA38-419C-8C90-E7DF88B50825}" destId="{C15E22B3-3295-4532-9D6A-325D45E50C1C}" srcOrd="0" destOrd="0" presId="urn:microsoft.com/office/officeart/2005/8/layout/pyramid2"/>
    <dgm:cxn modelId="{51AFA927-1522-483C-9269-D3937607206B}" type="presParOf" srcId="{54982EDE-BA38-419C-8C90-E7DF88B50825}" destId="{E349127E-BD40-4FFD-98F7-AE53232D3317}" srcOrd="1" destOrd="0" presId="urn:microsoft.com/office/officeart/2005/8/layout/pyramid2"/>
    <dgm:cxn modelId="{9D60FAC5-4A0E-4C2D-9B4E-2DA3A9D33A76}" type="presParOf" srcId="{54982EDE-BA38-419C-8C90-E7DF88B50825}" destId="{585EDA03-E1D1-49E2-ABCC-D095A33C60CB}" srcOrd="2" destOrd="0" presId="urn:microsoft.com/office/officeart/2005/8/layout/pyramid2"/>
    <dgm:cxn modelId="{234CFD93-81CF-4EF0-8E9C-920548C5E3BB}" type="presParOf" srcId="{54982EDE-BA38-419C-8C90-E7DF88B50825}" destId="{689CAA53-9D6E-44E6-B0D8-615A6D07FB5B}" srcOrd="3" destOrd="0" presId="urn:microsoft.com/office/officeart/2005/8/layout/pyramid2"/>
    <dgm:cxn modelId="{3E349DCD-2839-4F80-9E64-5DCE0D8D386B}" type="presParOf" srcId="{54982EDE-BA38-419C-8C90-E7DF88B50825}" destId="{AA40EDB2-9616-491E-8997-90DC3C7C7F8E}" srcOrd="4" destOrd="0" presId="urn:microsoft.com/office/officeart/2005/8/layout/pyramid2"/>
    <dgm:cxn modelId="{986346B6-E888-463B-B035-CF56FE14A5EC}" type="presParOf" srcId="{54982EDE-BA38-419C-8C90-E7DF88B50825}" destId="{9055E23A-F0BC-4AAF-9FF4-F780F02DFD21}" srcOrd="5" destOrd="0" presId="urn:microsoft.com/office/officeart/2005/8/layout/pyramid2"/>
    <dgm:cxn modelId="{9FA99898-EE2F-47C3-848D-0D55EF22C28C}" type="presParOf" srcId="{54982EDE-BA38-419C-8C90-E7DF88B50825}" destId="{6AFE05B7-991B-44DA-9843-39E3CC396A11}" srcOrd="6" destOrd="0" presId="urn:microsoft.com/office/officeart/2005/8/layout/pyramid2"/>
    <dgm:cxn modelId="{FECA9552-ECA3-43A3-8249-6E3AED3151C6}" type="presParOf" srcId="{54982EDE-BA38-419C-8C90-E7DF88B50825}" destId="{B370853F-B4C8-494E-B10D-01EDE232E07B}" srcOrd="7" destOrd="0" presId="urn:microsoft.com/office/officeart/2005/8/layout/pyramid2"/>
    <dgm:cxn modelId="{7A8A0BB5-C1F1-4CFB-9EF5-4F987197EB58}" type="presParOf" srcId="{54982EDE-BA38-419C-8C90-E7DF88B50825}" destId="{40A06F75-CF71-4FF0-9476-F881F10B4C59}" srcOrd="8" destOrd="0" presId="urn:microsoft.com/office/officeart/2005/8/layout/pyramid2"/>
    <dgm:cxn modelId="{721BCFF3-0860-4877-AA18-518E996A5521}" type="presParOf" srcId="{54982EDE-BA38-419C-8C90-E7DF88B50825}" destId="{D5AAC021-0B13-4F18-8DC6-1FA6845FB348}" srcOrd="9" destOrd="0" presId="urn:microsoft.com/office/officeart/2005/8/layout/pyramid2"/>
    <dgm:cxn modelId="{B81FC75A-2526-4AB9-AC7A-790BEE4B46A4}" type="presParOf" srcId="{54982EDE-BA38-419C-8C90-E7DF88B50825}" destId="{0E6DB8B2-458A-4F73-AF77-E844E8685CD8}" srcOrd="10" destOrd="0" presId="urn:microsoft.com/office/officeart/2005/8/layout/pyramid2"/>
    <dgm:cxn modelId="{AB790263-FB2D-4FEF-9F9A-E02091E449BD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98E27AAA-6AC2-48F4-AE34-E0E57041CECE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203BFC7-A972-435B-9EE7-00682ED0E7CE}" type="presOf" srcId="{D75FEE30-628B-4BCD-B8C9-2BF3180BA3C0}" destId="{F9260225-45E3-4E83-A7B5-93BF7662486D}" srcOrd="0" destOrd="0" presId="urn:microsoft.com/office/officeart/2005/8/layout/pyramid2"/>
    <dgm:cxn modelId="{0EAFC6DF-7A4C-43A7-973B-66798BE0BC16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140B2999-4687-4B6D-B61A-D62FD664D310}" type="presOf" srcId="{497908DE-4C30-428A-A555-3A6C2F4ADF7D}" destId="{C15E22B3-3295-4532-9D6A-325D45E50C1C}" srcOrd="0" destOrd="0" presId="urn:microsoft.com/office/officeart/2005/8/layout/pyramid2"/>
    <dgm:cxn modelId="{93AC9AD0-7B49-4B8C-B123-6F87C8A1A5B0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7EE1BCD1-D6E9-440B-8894-AF88B301DCE1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044D34E-3645-42B9-ACD2-75E4FACA562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1695985-3B4F-44E3-9E7F-A4A352231F96}" type="presParOf" srcId="{F9260225-45E3-4E83-A7B5-93BF7662486D}" destId="{2CAB7AE0-F53F-477F-8596-08683A702DA4}" srcOrd="0" destOrd="0" presId="urn:microsoft.com/office/officeart/2005/8/layout/pyramid2"/>
    <dgm:cxn modelId="{CC0D074B-D6C1-4BA0-8C27-75BD619C6983}" type="presParOf" srcId="{F9260225-45E3-4E83-A7B5-93BF7662486D}" destId="{54982EDE-BA38-419C-8C90-E7DF88B50825}" srcOrd="1" destOrd="0" presId="urn:microsoft.com/office/officeart/2005/8/layout/pyramid2"/>
    <dgm:cxn modelId="{62C45571-91BD-4A7A-B8BC-C529ECDACC9F}" type="presParOf" srcId="{54982EDE-BA38-419C-8C90-E7DF88B50825}" destId="{C15E22B3-3295-4532-9D6A-325D45E50C1C}" srcOrd="0" destOrd="0" presId="urn:microsoft.com/office/officeart/2005/8/layout/pyramid2"/>
    <dgm:cxn modelId="{265C46A4-89E4-4991-B5DC-79B8E6CDA1A7}" type="presParOf" srcId="{54982EDE-BA38-419C-8C90-E7DF88B50825}" destId="{E349127E-BD40-4FFD-98F7-AE53232D3317}" srcOrd="1" destOrd="0" presId="urn:microsoft.com/office/officeart/2005/8/layout/pyramid2"/>
    <dgm:cxn modelId="{87E3BFE9-78DB-4389-8ACE-EB8E7D62B088}" type="presParOf" srcId="{54982EDE-BA38-419C-8C90-E7DF88B50825}" destId="{585EDA03-E1D1-49E2-ABCC-D095A33C60CB}" srcOrd="2" destOrd="0" presId="urn:microsoft.com/office/officeart/2005/8/layout/pyramid2"/>
    <dgm:cxn modelId="{1D5A9B55-DDC1-4CD5-83CD-995D6C4B083A}" type="presParOf" srcId="{54982EDE-BA38-419C-8C90-E7DF88B50825}" destId="{689CAA53-9D6E-44E6-B0D8-615A6D07FB5B}" srcOrd="3" destOrd="0" presId="urn:microsoft.com/office/officeart/2005/8/layout/pyramid2"/>
    <dgm:cxn modelId="{924C73CB-5F6D-419C-9435-16ED0F38B6B1}" type="presParOf" srcId="{54982EDE-BA38-419C-8C90-E7DF88B50825}" destId="{AA40EDB2-9616-491E-8997-90DC3C7C7F8E}" srcOrd="4" destOrd="0" presId="urn:microsoft.com/office/officeart/2005/8/layout/pyramid2"/>
    <dgm:cxn modelId="{399535FF-DE08-470C-BF18-D3DFE7F1DAF4}" type="presParOf" srcId="{54982EDE-BA38-419C-8C90-E7DF88B50825}" destId="{9055E23A-F0BC-4AAF-9FF4-F780F02DFD21}" srcOrd="5" destOrd="0" presId="urn:microsoft.com/office/officeart/2005/8/layout/pyramid2"/>
    <dgm:cxn modelId="{FB601604-E19A-4C3B-8671-E6B1A8542E79}" type="presParOf" srcId="{54982EDE-BA38-419C-8C90-E7DF88B50825}" destId="{6AFE05B7-991B-44DA-9843-39E3CC396A11}" srcOrd="6" destOrd="0" presId="urn:microsoft.com/office/officeart/2005/8/layout/pyramid2"/>
    <dgm:cxn modelId="{351F1A8E-9222-4DD5-A8FF-E2C31AB11603}" type="presParOf" srcId="{54982EDE-BA38-419C-8C90-E7DF88B50825}" destId="{B370853F-B4C8-494E-B10D-01EDE232E07B}" srcOrd="7" destOrd="0" presId="urn:microsoft.com/office/officeart/2005/8/layout/pyramid2"/>
    <dgm:cxn modelId="{D926255F-A3DB-49B3-9FD7-904F70CA6AE0}" type="presParOf" srcId="{54982EDE-BA38-419C-8C90-E7DF88B50825}" destId="{40A06F75-CF71-4FF0-9476-F881F10B4C59}" srcOrd="8" destOrd="0" presId="urn:microsoft.com/office/officeart/2005/8/layout/pyramid2"/>
    <dgm:cxn modelId="{5B1CEC8A-AC8F-4C2A-BF86-DD4DAC9A3C26}" type="presParOf" srcId="{54982EDE-BA38-419C-8C90-E7DF88B50825}" destId="{D5AAC021-0B13-4F18-8DC6-1FA6845FB348}" srcOrd="9" destOrd="0" presId="urn:microsoft.com/office/officeart/2005/8/layout/pyramid2"/>
    <dgm:cxn modelId="{CC2F087D-D236-43D7-A93E-113712FD83E2}" type="presParOf" srcId="{54982EDE-BA38-419C-8C90-E7DF88B50825}" destId="{0E6DB8B2-458A-4F73-AF77-E844E8685CD8}" srcOrd="10" destOrd="0" presId="urn:microsoft.com/office/officeart/2005/8/layout/pyramid2"/>
    <dgm:cxn modelId="{13C926CA-FE55-4298-B1CF-B988E0FE4FF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45A9CA17-9308-4A9D-9234-D60C0CE2C0B7}" type="presOf" srcId="{EA790760-0B03-448A-9F29-12DB28B7261E}" destId="{40A06F75-CF71-4FF0-9476-F881F10B4C59}" srcOrd="0" destOrd="0" presId="urn:microsoft.com/office/officeart/2005/8/layout/pyramid2"/>
    <dgm:cxn modelId="{C6A7A530-0C39-4AD7-8711-81F870EE8D99}" type="presOf" srcId="{83210F28-54C2-4E50-BA91-C30C7F5A925A}" destId="{0E6DB8B2-458A-4F73-AF77-E844E8685CD8}" srcOrd="0" destOrd="0" presId="urn:microsoft.com/office/officeart/2005/8/layout/pyramid2"/>
    <dgm:cxn modelId="{2FE30501-C0A2-45A7-BBD7-CFDD1C3559B9}" type="presOf" srcId="{3CA4390E-8AEC-4EA2-A3EC-8DD042504D56}" destId="{585EDA03-E1D1-49E2-ABCC-D095A33C60CB}" srcOrd="0" destOrd="0" presId="urn:microsoft.com/office/officeart/2005/8/layout/pyramid2"/>
    <dgm:cxn modelId="{55CBEA82-BCCF-4231-BA34-59187EDB1B2F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E3BA07FB-1837-49FF-A0D9-F1D4FF4491DC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1F0E4720-FEB6-49E2-92D5-ACABDD1FAB98}" type="presOf" srcId="{94EAB1EC-7FE9-40F9-8691-7534F2D2D13B}" destId="{AA40EDB2-9616-491E-8997-90DC3C7C7F8E}" srcOrd="0" destOrd="0" presId="urn:microsoft.com/office/officeart/2005/8/layout/pyramid2"/>
    <dgm:cxn modelId="{D1863CB4-364D-44BC-8609-0FAF16D81E82}" type="presOf" srcId="{D75FEE30-628B-4BCD-B8C9-2BF3180BA3C0}" destId="{F9260225-45E3-4E83-A7B5-93BF7662486D}" srcOrd="0" destOrd="0" presId="urn:microsoft.com/office/officeart/2005/8/layout/pyramid2"/>
    <dgm:cxn modelId="{8ABF307A-3D6E-4917-83FB-46C51A5B4A11}" type="presParOf" srcId="{F9260225-45E3-4E83-A7B5-93BF7662486D}" destId="{2CAB7AE0-F53F-477F-8596-08683A702DA4}" srcOrd="0" destOrd="0" presId="urn:microsoft.com/office/officeart/2005/8/layout/pyramid2"/>
    <dgm:cxn modelId="{502E4648-EB7C-49A1-B317-DBAADC378F25}" type="presParOf" srcId="{F9260225-45E3-4E83-A7B5-93BF7662486D}" destId="{54982EDE-BA38-419C-8C90-E7DF88B50825}" srcOrd="1" destOrd="0" presId="urn:microsoft.com/office/officeart/2005/8/layout/pyramid2"/>
    <dgm:cxn modelId="{AD7CC68A-94F9-42F8-9CB2-BC718DCB963B}" type="presParOf" srcId="{54982EDE-BA38-419C-8C90-E7DF88B50825}" destId="{C15E22B3-3295-4532-9D6A-325D45E50C1C}" srcOrd="0" destOrd="0" presId="urn:microsoft.com/office/officeart/2005/8/layout/pyramid2"/>
    <dgm:cxn modelId="{4522696E-AAF1-4F77-AF36-DB95AB7DB763}" type="presParOf" srcId="{54982EDE-BA38-419C-8C90-E7DF88B50825}" destId="{E349127E-BD40-4FFD-98F7-AE53232D3317}" srcOrd="1" destOrd="0" presId="urn:microsoft.com/office/officeart/2005/8/layout/pyramid2"/>
    <dgm:cxn modelId="{86DBDCC3-9EE3-4A5B-B4E4-1958C730086B}" type="presParOf" srcId="{54982EDE-BA38-419C-8C90-E7DF88B50825}" destId="{585EDA03-E1D1-49E2-ABCC-D095A33C60CB}" srcOrd="2" destOrd="0" presId="urn:microsoft.com/office/officeart/2005/8/layout/pyramid2"/>
    <dgm:cxn modelId="{E72F09D2-2C6E-411A-8E16-DE88B59CF452}" type="presParOf" srcId="{54982EDE-BA38-419C-8C90-E7DF88B50825}" destId="{689CAA53-9D6E-44E6-B0D8-615A6D07FB5B}" srcOrd="3" destOrd="0" presId="urn:microsoft.com/office/officeart/2005/8/layout/pyramid2"/>
    <dgm:cxn modelId="{88ABAE27-E8DB-4849-8739-0912768A32C7}" type="presParOf" srcId="{54982EDE-BA38-419C-8C90-E7DF88B50825}" destId="{AA40EDB2-9616-491E-8997-90DC3C7C7F8E}" srcOrd="4" destOrd="0" presId="urn:microsoft.com/office/officeart/2005/8/layout/pyramid2"/>
    <dgm:cxn modelId="{B7565057-5E34-4B13-BAE8-74D8663F917F}" type="presParOf" srcId="{54982EDE-BA38-419C-8C90-E7DF88B50825}" destId="{9055E23A-F0BC-4AAF-9FF4-F780F02DFD21}" srcOrd="5" destOrd="0" presId="urn:microsoft.com/office/officeart/2005/8/layout/pyramid2"/>
    <dgm:cxn modelId="{DB1030FE-5341-4339-9DD5-F5851E1F89A3}" type="presParOf" srcId="{54982EDE-BA38-419C-8C90-E7DF88B50825}" destId="{6AFE05B7-991B-44DA-9843-39E3CC396A11}" srcOrd="6" destOrd="0" presId="urn:microsoft.com/office/officeart/2005/8/layout/pyramid2"/>
    <dgm:cxn modelId="{5516CE05-F6C6-4EBD-80BA-8A48029A9D2B}" type="presParOf" srcId="{54982EDE-BA38-419C-8C90-E7DF88B50825}" destId="{B370853F-B4C8-494E-B10D-01EDE232E07B}" srcOrd="7" destOrd="0" presId="urn:microsoft.com/office/officeart/2005/8/layout/pyramid2"/>
    <dgm:cxn modelId="{54BF53AE-2496-4473-B841-9808DCDF389B}" type="presParOf" srcId="{54982EDE-BA38-419C-8C90-E7DF88B50825}" destId="{40A06F75-CF71-4FF0-9476-F881F10B4C59}" srcOrd="8" destOrd="0" presId="urn:microsoft.com/office/officeart/2005/8/layout/pyramid2"/>
    <dgm:cxn modelId="{57489769-91AA-484B-AB8E-37E77A1038CC}" type="presParOf" srcId="{54982EDE-BA38-419C-8C90-E7DF88B50825}" destId="{D5AAC021-0B13-4F18-8DC6-1FA6845FB348}" srcOrd="9" destOrd="0" presId="urn:microsoft.com/office/officeart/2005/8/layout/pyramid2"/>
    <dgm:cxn modelId="{672681E2-1181-49F4-915E-16E2FA8F2BB6}" type="presParOf" srcId="{54982EDE-BA38-419C-8C90-E7DF88B50825}" destId="{0E6DB8B2-458A-4F73-AF77-E844E8685CD8}" srcOrd="10" destOrd="0" presId="urn:microsoft.com/office/officeart/2005/8/layout/pyramid2"/>
    <dgm:cxn modelId="{E7D103BE-F157-448C-898E-E8246EE0CB7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C0AD17B7-C494-4CF3-B250-E8C4FF207BDA}" type="presOf" srcId="{94EAB1EC-7FE9-40F9-8691-7534F2D2D13B}" destId="{AA40EDB2-9616-491E-8997-90DC3C7C7F8E}" srcOrd="0" destOrd="0" presId="urn:microsoft.com/office/officeart/2005/8/layout/pyramid2"/>
    <dgm:cxn modelId="{263D471F-EBFB-4B1B-9859-16079D9AB2DE}" type="presOf" srcId="{3CA4390E-8AEC-4EA2-A3EC-8DD042504D56}" destId="{585EDA03-E1D1-49E2-ABCC-D095A33C60CB}" srcOrd="0" destOrd="0" presId="urn:microsoft.com/office/officeart/2005/8/layout/pyramid2"/>
    <dgm:cxn modelId="{65DC1AF1-D274-4192-A81E-9C87AC02DFCD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5D9903C-7EF8-4F5E-A24B-4DC5582E2043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1BAFF400-D56A-437D-9383-297EEA41556E}" type="presOf" srcId="{D75FEE30-628B-4BCD-B8C9-2BF3180BA3C0}" destId="{F9260225-45E3-4E83-A7B5-93BF7662486D}" srcOrd="0" destOrd="0" presId="urn:microsoft.com/office/officeart/2005/8/layout/pyramid2"/>
    <dgm:cxn modelId="{BC921D4C-B5D2-4205-B0EC-207A7A45DF71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41A611AB-0F93-4095-8CD9-996EA031EAE2}" type="presOf" srcId="{497908DE-4C30-428A-A555-3A6C2F4ADF7D}" destId="{C15E22B3-3295-4532-9D6A-325D45E50C1C}" srcOrd="0" destOrd="0" presId="urn:microsoft.com/office/officeart/2005/8/layout/pyramid2"/>
    <dgm:cxn modelId="{953F10A4-AE4A-46A2-9E94-A1EB6F2C0C3C}" type="presParOf" srcId="{F9260225-45E3-4E83-A7B5-93BF7662486D}" destId="{2CAB7AE0-F53F-477F-8596-08683A702DA4}" srcOrd="0" destOrd="0" presId="urn:microsoft.com/office/officeart/2005/8/layout/pyramid2"/>
    <dgm:cxn modelId="{2EBC9FF4-617B-4FBB-9CE8-539BB585FE6A}" type="presParOf" srcId="{F9260225-45E3-4E83-A7B5-93BF7662486D}" destId="{54982EDE-BA38-419C-8C90-E7DF88B50825}" srcOrd="1" destOrd="0" presId="urn:microsoft.com/office/officeart/2005/8/layout/pyramid2"/>
    <dgm:cxn modelId="{2FBEB2A3-9373-478A-AB23-985671693414}" type="presParOf" srcId="{54982EDE-BA38-419C-8C90-E7DF88B50825}" destId="{C15E22B3-3295-4532-9D6A-325D45E50C1C}" srcOrd="0" destOrd="0" presId="urn:microsoft.com/office/officeart/2005/8/layout/pyramid2"/>
    <dgm:cxn modelId="{6B3F971D-FE42-4D99-88DE-62B866EA2B64}" type="presParOf" srcId="{54982EDE-BA38-419C-8C90-E7DF88B50825}" destId="{E349127E-BD40-4FFD-98F7-AE53232D3317}" srcOrd="1" destOrd="0" presId="urn:microsoft.com/office/officeart/2005/8/layout/pyramid2"/>
    <dgm:cxn modelId="{C2F34BBC-0858-4A8C-950E-9DF74C1B5F51}" type="presParOf" srcId="{54982EDE-BA38-419C-8C90-E7DF88B50825}" destId="{585EDA03-E1D1-49E2-ABCC-D095A33C60CB}" srcOrd="2" destOrd="0" presId="urn:microsoft.com/office/officeart/2005/8/layout/pyramid2"/>
    <dgm:cxn modelId="{2B9D6823-1C3B-4AED-8AB4-88065F71CB87}" type="presParOf" srcId="{54982EDE-BA38-419C-8C90-E7DF88B50825}" destId="{689CAA53-9D6E-44E6-B0D8-615A6D07FB5B}" srcOrd="3" destOrd="0" presId="urn:microsoft.com/office/officeart/2005/8/layout/pyramid2"/>
    <dgm:cxn modelId="{4DD32E0D-EE02-4BCB-8E80-DD41D1E13495}" type="presParOf" srcId="{54982EDE-BA38-419C-8C90-E7DF88B50825}" destId="{AA40EDB2-9616-491E-8997-90DC3C7C7F8E}" srcOrd="4" destOrd="0" presId="urn:microsoft.com/office/officeart/2005/8/layout/pyramid2"/>
    <dgm:cxn modelId="{BD43681F-EE5E-4CB6-8669-BE03A2B497B3}" type="presParOf" srcId="{54982EDE-BA38-419C-8C90-E7DF88B50825}" destId="{9055E23A-F0BC-4AAF-9FF4-F780F02DFD21}" srcOrd="5" destOrd="0" presId="urn:microsoft.com/office/officeart/2005/8/layout/pyramid2"/>
    <dgm:cxn modelId="{F856055C-E0AB-43BA-BD7E-B028691AC742}" type="presParOf" srcId="{54982EDE-BA38-419C-8C90-E7DF88B50825}" destId="{6AFE05B7-991B-44DA-9843-39E3CC396A11}" srcOrd="6" destOrd="0" presId="urn:microsoft.com/office/officeart/2005/8/layout/pyramid2"/>
    <dgm:cxn modelId="{15BA5C4C-CC93-40D5-8C24-B6202B93B3EB}" type="presParOf" srcId="{54982EDE-BA38-419C-8C90-E7DF88B50825}" destId="{B370853F-B4C8-494E-B10D-01EDE232E07B}" srcOrd="7" destOrd="0" presId="urn:microsoft.com/office/officeart/2005/8/layout/pyramid2"/>
    <dgm:cxn modelId="{53340B04-F01B-40D4-A212-E7753A6FEC02}" type="presParOf" srcId="{54982EDE-BA38-419C-8C90-E7DF88B50825}" destId="{40A06F75-CF71-4FF0-9476-F881F10B4C59}" srcOrd="8" destOrd="0" presId="urn:microsoft.com/office/officeart/2005/8/layout/pyramid2"/>
    <dgm:cxn modelId="{A90356E9-F134-417B-9D20-2B984522BDD0}" type="presParOf" srcId="{54982EDE-BA38-419C-8C90-E7DF88B50825}" destId="{D5AAC021-0B13-4F18-8DC6-1FA6845FB348}" srcOrd="9" destOrd="0" presId="urn:microsoft.com/office/officeart/2005/8/layout/pyramid2"/>
    <dgm:cxn modelId="{5FF77C80-F1AD-4B8E-9E90-28EFF0EFDA95}" type="presParOf" srcId="{54982EDE-BA38-419C-8C90-E7DF88B50825}" destId="{0E6DB8B2-458A-4F73-AF77-E844E8685CD8}" srcOrd="10" destOrd="0" presId="urn:microsoft.com/office/officeart/2005/8/layout/pyramid2"/>
    <dgm:cxn modelId="{BF27E874-2441-4F3C-8C8A-286A5BD45BC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B74DBC6-AE79-4A12-9E62-01BE27603679}" type="presOf" srcId="{83210F28-54C2-4E50-BA91-C30C7F5A925A}" destId="{0E6DB8B2-458A-4F73-AF77-E844E8685CD8}" srcOrd="0" destOrd="0" presId="urn:microsoft.com/office/officeart/2005/8/layout/pyramid2"/>
    <dgm:cxn modelId="{5526B215-82B7-4881-AEBB-C77A33D9A217}" type="presOf" srcId="{3CA4390E-8AEC-4EA2-A3EC-8DD042504D56}" destId="{585EDA03-E1D1-49E2-ABCC-D095A33C60CB}" srcOrd="0" destOrd="0" presId="urn:microsoft.com/office/officeart/2005/8/layout/pyramid2"/>
    <dgm:cxn modelId="{D96ABE08-CA15-4253-AC1F-E2FD1B0898F0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744B438-4C9D-497D-9080-39C1DAA6DB94}" type="presOf" srcId="{70972A96-F39F-4054-A5D9-CCAC350AB6EA}" destId="{6AFE05B7-991B-44DA-9843-39E3CC396A11}" srcOrd="0" destOrd="0" presId="urn:microsoft.com/office/officeart/2005/8/layout/pyramid2"/>
    <dgm:cxn modelId="{5320BFBF-65B8-4FE4-B938-0DECE77EC248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0B2C77A-B4F2-4D0F-BF95-7F3ECF6122CE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AEC39F3-5D6B-4107-9111-8D190818D008}" type="presOf" srcId="{497908DE-4C30-428A-A555-3A6C2F4ADF7D}" destId="{C15E22B3-3295-4532-9D6A-325D45E50C1C}" srcOrd="0" destOrd="0" presId="urn:microsoft.com/office/officeart/2005/8/layout/pyramid2"/>
    <dgm:cxn modelId="{43890A4E-3B87-4CE3-A114-2EDC57AC4A29}" type="presParOf" srcId="{F9260225-45E3-4E83-A7B5-93BF7662486D}" destId="{2CAB7AE0-F53F-477F-8596-08683A702DA4}" srcOrd="0" destOrd="0" presId="urn:microsoft.com/office/officeart/2005/8/layout/pyramid2"/>
    <dgm:cxn modelId="{70792BD4-0264-4007-80CD-872393C19BE9}" type="presParOf" srcId="{F9260225-45E3-4E83-A7B5-93BF7662486D}" destId="{54982EDE-BA38-419C-8C90-E7DF88B50825}" srcOrd="1" destOrd="0" presId="urn:microsoft.com/office/officeart/2005/8/layout/pyramid2"/>
    <dgm:cxn modelId="{C03380BB-B9C6-49FC-86E1-28A3EB536995}" type="presParOf" srcId="{54982EDE-BA38-419C-8C90-E7DF88B50825}" destId="{C15E22B3-3295-4532-9D6A-325D45E50C1C}" srcOrd="0" destOrd="0" presId="urn:microsoft.com/office/officeart/2005/8/layout/pyramid2"/>
    <dgm:cxn modelId="{8D22C964-A630-40AC-A41A-AADD4C083BC4}" type="presParOf" srcId="{54982EDE-BA38-419C-8C90-E7DF88B50825}" destId="{E349127E-BD40-4FFD-98F7-AE53232D3317}" srcOrd="1" destOrd="0" presId="urn:microsoft.com/office/officeart/2005/8/layout/pyramid2"/>
    <dgm:cxn modelId="{29D3EA8A-5FE5-40C8-B013-C63DEA3F1F4F}" type="presParOf" srcId="{54982EDE-BA38-419C-8C90-E7DF88B50825}" destId="{585EDA03-E1D1-49E2-ABCC-D095A33C60CB}" srcOrd="2" destOrd="0" presId="urn:microsoft.com/office/officeart/2005/8/layout/pyramid2"/>
    <dgm:cxn modelId="{D340266C-ADD1-4B1E-B66A-8F2A59107A3D}" type="presParOf" srcId="{54982EDE-BA38-419C-8C90-E7DF88B50825}" destId="{689CAA53-9D6E-44E6-B0D8-615A6D07FB5B}" srcOrd="3" destOrd="0" presId="urn:microsoft.com/office/officeart/2005/8/layout/pyramid2"/>
    <dgm:cxn modelId="{BEFEDEB0-8FC3-4C73-A5AE-6BF38DCD6A8D}" type="presParOf" srcId="{54982EDE-BA38-419C-8C90-E7DF88B50825}" destId="{AA40EDB2-9616-491E-8997-90DC3C7C7F8E}" srcOrd="4" destOrd="0" presId="urn:microsoft.com/office/officeart/2005/8/layout/pyramid2"/>
    <dgm:cxn modelId="{F7A426DD-1B88-4897-B500-F2218AD701A6}" type="presParOf" srcId="{54982EDE-BA38-419C-8C90-E7DF88B50825}" destId="{9055E23A-F0BC-4AAF-9FF4-F780F02DFD21}" srcOrd="5" destOrd="0" presId="urn:microsoft.com/office/officeart/2005/8/layout/pyramid2"/>
    <dgm:cxn modelId="{4DF0745A-F8C7-43F2-A125-4791376FB164}" type="presParOf" srcId="{54982EDE-BA38-419C-8C90-E7DF88B50825}" destId="{6AFE05B7-991B-44DA-9843-39E3CC396A11}" srcOrd="6" destOrd="0" presId="urn:microsoft.com/office/officeart/2005/8/layout/pyramid2"/>
    <dgm:cxn modelId="{16ADDCCA-B366-4754-903E-0ADD04630608}" type="presParOf" srcId="{54982EDE-BA38-419C-8C90-E7DF88B50825}" destId="{B370853F-B4C8-494E-B10D-01EDE232E07B}" srcOrd="7" destOrd="0" presId="urn:microsoft.com/office/officeart/2005/8/layout/pyramid2"/>
    <dgm:cxn modelId="{3549EB32-B71F-4859-B947-00CA11C720FD}" type="presParOf" srcId="{54982EDE-BA38-419C-8C90-E7DF88B50825}" destId="{40A06F75-CF71-4FF0-9476-F881F10B4C59}" srcOrd="8" destOrd="0" presId="urn:microsoft.com/office/officeart/2005/8/layout/pyramid2"/>
    <dgm:cxn modelId="{6B5EEF21-83AC-40C8-96A9-469F7E28D0CE}" type="presParOf" srcId="{54982EDE-BA38-419C-8C90-E7DF88B50825}" destId="{D5AAC021-0B13-4F18-8DC6-1FA6845FB348}" srcOrd="9" destOrd="0" presId="urn:microsoft.com/office/officeart/2005/8/layout/pyramid2"/>
    <dgm:cxn modelId="{CFE7A2F8-7E66-43A3-833B-30FE76DC361C}" type="presParOf" srcId="{54982EDE-BA38-419C-8C90-E7DF88B50825}" destId="{0E6DB8B2-458A-4F73-AF77-E844E8685CD8}" srcOrd="10" destOrd="0" presId="urn:microsoft.com/office/officeart/2005/8/layout/pyramid2"/>
    <dgm:cxn modelId="{8F428CDB-E9FA-42B9-AF06-99A69285695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000" b="1" dirty="0" smtClean="0">
              <a:solidFill>
                <a:srgbClr val="4D7C85"/>
              </a:solidFill>
            </a:rPr>
            <a:t>Conservative autocracy</a:t>
          </a:r>
          <a:endParaRPr lang="hu-HU" sz="10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4758" custScaleY="37620" custLinFactY="10911" custLinFactNeighborX="46962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948" custScaleY="34224" custLinFactX="-25319" custLinFactY="-1348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3032" custLinFactNeighborX="-38901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35761" custLinFactY="-59647" custLinFactNeighborX="2791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48389D45-2407-4AF9-BDB0-8F3091F9ECE1}" type="presOf" srcId="{EA790760-0B03-448A-9F29-12DB28B7261E}" destId="{40A06F75-CF71-4FF0-9476-F881F10B4C59}" srcOrd="0" destOrd="0" presId="urn:microsoft.com/office/officeart/2005/8/layout/pyramid2"/>
    <dgm:cxn modelId="{C5AD1141-4535-48A1-A825-24E1EA19C4CF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67741299-8AC9-437C-8D0A-F83FD7C3B748}" type="presOf" srcId="{94EAB1EC-7FE9-40F9-8691-7534F2D2D13B}" destId="{AA40EDB2-9616-491E-8997-90DC3C7C7F8E}" srcOrd="0" destOrd="0" presId="urn:microsoft.com/office/officeart/2005/8/layout/pyramid2"/>
    <dgm:cxn modelId="{52FE4B6E-A6CB-49D7-B3F1-408B23CD44B6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5E62D24A-9A76-4634-810A-C11663447BAF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C1C6800-9082-4E09-B0F5-E80A805EE21F}" type="presOf" srcId="{83210F28-54C2-4E50-BA91-C30C7F5A925A}" destId="{0E6DB8B2-458A-4F73-AF77-E844E8685CD8}" srcOrd="0" destOrd="0" presId="urn:microsoft.com/office/officeart/2005/8/layout/pyramid2"/>
    <dgm:cxn modelId="{D3B64715-70AB-4259-B5A0-0E141C027776}" type="presOf" srcId="{70972A96-F39F-4054-A5D9-CCAC350AB6EA}" destId="{6AFE05B7-991B-44DA-9843-39E3CC396A11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D9B37830-BE9F-4A21-943C-35C412A08B70}" type="presParOf" srcId="{F9260225-45E3-4E83-A7B5-93BF7662486D}" destId="{2CAB7AE0-F53F-477F-8596-08683A702DA4}" srcOrd="0" destOrd="0" presId="urn:microsoft.com/office/officeart/2005/8/layout/pyramid2"/>
    <dgm:cxn modelId="{E25D07A6-1EBE-4B01-BF74-5598479BB3A9}" type="presParOf" srcId="{F9260225-45E3-4E83-A7B5-93BF7662486D}" destId="{54982EDE-BA38-419C-8C90-E7DF88B50825}" srcOrd="1" destOrd="0" presId="urn:microsoft.com/office/officeart/2005/8/layout/pyramid2"/>
    <dgm:cxn modelId="{59F5D721-258D-46FD-8381-F8A63C64D062}" type="presParOf" srcId="{54982EDE-BA38-419C-8C90-E7DF88B50825}" destId="{C15E22B3-3295-4532-9D6A-325D45E50C1C}" srcOrd="0" destOrd="0" presId="urn:microsoft.com/office/officeart/2005/8/layout/pyramid2"/>
    <dgm:cxn modelId="{68FA66B4-C5B9-4B90-BD11-D6B8B82ECC77}" type="presParOf" srcId="{54982EDE-BA38-419C-8C90-E7DF88B50825}" destId="{E349127E-BD40-4FFD-98F7-AE53232D3317}" srcOrd="1" destOrd="0" presId="urn:microsoft.com/office/officeart/2005/8/layout/pyramid2"/>
    <dgm:cxn modelId="{1251405A-6F00-4072-8705-201B5303FD9F}" type="presParOf" srcId="{54982EDE-BA38-419C-8C90-E7DF88B50825}" destId="{585EDA03-E1D1-49E2-ABCC-D095A33C60CB}" srcOrd="2" destOrd="0" presId="urn:microsoft.com/office/officeart/2005/8/layout/pyramid2"/>
    <dgm:cxn modelId="{6C44F706-9391-4B07-8559-A0196E18636E}" type="presParOf" srcId="{54982EDE-BA38-419C-8C90-E7DF88B50825}" destId="{689CAA53-9D6E-44E6-B0D8-615A6D07FB5B}" srcOrd="3" destOrd="0" presId="urn:microsoft.com/office/officeart/2005/8/layout/pyramid2"/>
    <dgm:cxn modelId="{A34F1263-7694-4731-995F-7556C8767285}" type="presParOf" srcId="{54982EDE-BA38-419C-8C90-E7DF88B50825}" destId="{AA40EDB2-9616-491E-8997-90DC3C7C7F8E}" srcOrd="4" destOrd="0" presId="urn:microsoft.com/office/officeart/2005/8/layout/pyramid2"/>
    <dgm:cxn modelId="{BB74DF3B-7C9A-4389-A337-B004C1BA8FC9}" type="presParOf" srcId="{54982EDE-BA38-419C-8C90-E7DF88B50825}" destId="{9055E23A-F0BC-4AAF-9FF4-F780F02DFD21}" srcOrd="5" destOrd="0" presId="urn:microsoft.com/office/officeart/2005/8/layout/pyramid2"/>
    <dgm:cxn modelId="{4A43AFEA-BF1C-497E-BD59-69CF692F6A7F}" type="presParOf" srcId="{54982EDE-BA38-419C-8C90-E7DF88B50825}" destId="{6AFE05B7-991B-44DA-9843-39E3CC396A11}" srcOrd="6" destOrd="0" presId="urn:microsoft.com/office/officeart/2005/8/layout/pyramid2"/>
    <dgm:cxn modelId="{8D18345C-C42B-4946-82A6-3E963C8D548C}" type="presParOf" srcId="{54982EDE-BA38-419C-8C90-E7DF88B50825}" destId="{B370853F-B4C8-494E-B10D-01EDE232E07B}" srcOrd="7" destOrd="0" presId="urn:microsoft.com/office/officeart/2005/8/layout/pyramid2"/>
    <dgm:cxn modelId="{C6414EEA-2630-4FF8-A09A-E46D80D41B9D}" type="presParOf" srcId="{54982EDE-BA38-419C-8C90-E7DF88B50825}" destId="{40A06F75-CF71-4FF0-9476-F881F10B4C59}" srcOrd="8" destOrd="0" presId="urn:microsoft.com/office/officeart/2005/8/layout/pyramid2"/>
    <dgm:cxn modelId="{4CCDCB05-D02A-4ED4-8FB4-83F627EA009B}" type="presParOf" srcId="{54982EDE-BA38-419C-8C90-E7DF88B50825}" destId="{D5AAC021-0B13-4F18-8DC6-1FA6845FB348}" srcOrd="9" destOrd="0" presId="urn:microsoft.com/office/officeart/2005/8/layout/pyramid2"/>
    <dgm:cxn modelId="{34D41BB9-36C9-474B-A9A8-CE6034BB025D}" type="presParOf" srcId="{54982EDE-BA38-419C-8C90-E7DF88B50825}" destId="{0E6DB8B2-458A-4F73-AF77-E844E8685CD8}" srcOrd="10" destOrd="0" presId="urn:microsoft.com/office/officeart/2005/8/layout/pyramid2"/>
    <dgm:cxn modelId="{D16CE103-1D5C-4437-A84D-D7C00B26989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CA37F72B-9E3B-4704-8826-6FD971447A76}" type="presOf" srcId="{3CA4390E-8AEC-4EA2-A3EC-8DD042504D56}" destId="{585EDA03-E1D1-49E2-ABCC-D095A33C60CB}" srcOrd="0" destOrd="0" presId="urn:microsoft.com/office/officeart/2005/8/layout/pyramid2"/>
    <dgm:cxn modelId="{431D91C7-6539-4E61-9608-C299C491104B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CB2325A-2AB8-4305-AC0C-823CD020CF0E}" type="presOf" srcId="{70972A96-F39F-4054-A5D9-CCAC350AB6EA}" destId="{6AFE05B7-991B-44DA-9843-39E3CC396A11}" srcOrd="0" destOrd="0" presId="urn:microsoft.com/office/officeart/2005/8/layout/pyramid2"/>
    <dgm:cxn modelId="{B00B4304-44AF-48A3-A86C-C221DF88C2F6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6D609571-4116-4218-A6F6-A0E056EAF355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E6221B13-9108-4C14-B852-35F37E645860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3E69849A-AE6E-47F6-AA52-DB803745D77D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B0EE471-4653-496A-9270-6803FE9B42D1}" type="presParOf" srcId="{F9260225-45E3-4E83-A7B5-93BF7662486D}" destId="{2CAB7AE0-F53F-477F-8596-08683A702DA4}" srcOrd="0" destOrd="0" presId="urn:microsoft.com/office/officeart/2005/8/layout/pyramid2"/>
    <dgm:cxn modelId="{BC096174-02FD-4BCC-BF1E-A6A3DC758E98}" type="presParOf" srcId="{F9260225-45E3-4E83-A7B5-93BF7662486D}" destId="{54982EDE-BA38-419C-8C90-E7DF88B50825}" srcOrd="1" destOrd="0" presId="urn:microsoft.com/office/officeart/2005/8/layout/pyramid2"/>
    <dgm:cxn modelId="{4FE3B5A2-2E17-4C54-9746-CDD611F45FCE}" type="presParOf" srcId="{54982EDE-BA38-419C-8C90-E7DF88B50825}" destId="{C15E22B3-3295-4532-9D6A-325D45E50C1C}" srcOrd="0" destOrd="0" presId="urn:microsoft.com/office/officeart/2005/8/layout/pyramid2"/>
    <dgm:cxn modelId="{CB6F7401-1AD7-4B4A-BD28-CD56784533D7}" type="presParOf" srcId="{54982EDE-BA38-419C-8C90-E7DF88B50825}" destId="{E349127E-BD40-4FFD-98F7-AE53232D3317}" srcOrd="1" destOrd="0" presId="urn:microsoft.com/office/officeart/2005/8/layout/pyramid2"/>
    <dgm:cxn modelId="{0B4B501C-0A97-4C0C-8049-DBA556EE96B1}" type="presParOf" srcId="{54982EDE-BA38-419C-8C90-E7DF88B50825}" destId="{585EDA03-E1D1-49E2-ABCC-D095A33C60CB}" srcOrd="2" destOrd="0" presId="urn:microsoft.com/office/officeart/2005/8/layout/pyramid2"/>
    <dgm:cxn modelId="{D8AAB49A-4DC5-4842-AB00-6A4919954C8B}" type="presParOf" srcId="{54982EDE-BA38-419C-8C90-E7DF88B50825}" destId="{689CAA53-9D6E-44E6-B0D8-615A6D07FB5B}" srcOrd="3" destOrd="0" presId="urn:microsoft.com/office/officeart/2005/8/layout/pyramid2"/>
    <dgm:cxn modelId="{0275F18F-E0AE-4AEC-B71A-CD657D1BEC71}" type="presParOf" srcId="{54982EDE-BA38-419C-8C90-E7DF88B50825}" destId="{AA40EDB2-9616-491E-8997-90DC3C7C7F8E}" srcOrd="4" destOrd="0" presId="urn:microsoft.com/office/officeart/2005/8/layout/pyramid2"/>
    <dgm:cxn modelId="{22129180-6B53-4760-B0DF-FD9BA6AE7FCC}" type="presParOf" srcId="{54982EDE-BA38-419C-8C90-E7DF88B50825}" destId="{9055E23A-F0BC-4AAF-9FF4-F780F02DFD21}" srcOrd="5" destOrd="0" presId="urn:microsoft.com/office/officeart/2005/8/layout/pyramid2"/>
    <dgm:cxn modelId="{A2177BE2-EA98-47A0-80CA-7D8F30173987}" type="presParOf" srcId="{54982EDE-BA38-419C-8C90-E7DF88B50825}" destId="{6AFE05B7-991B-44DA-9843-39E3CC396A11}" srcOrd="6" destOrd="0" presId="urn:microsoft.com/office/officeart/2005/8/layout/pyramid2"/>
    <dgm:cxn modelId="{0203B34A-B7DE-470F-ADCD-9488056E9501}" type="presParOf" srcId="{54982EDE-BA38-419C-8C90-E7DF88B50825}" destId="{B370853F-B4C8-494E-B10D-01EDE232E07B}" srcOrd="7" destOrd="0" presId="urn:microsoft.com/office/officeart/2005/8/layout/pyramid2"/>
    <dgm:cxn modelId="{F4B8E6BC-FACE-494A-8140-4982A565BA9A}" type="presParOf" srcId="{54982EDE-BA38-419C-8C90-E7DF88B50825}" destId="{40A06F75-CF71-4FF0-9476-F881F10B4C59}" srcOrd="8" destOrd="0" presId="urn:microsoft.com/office/officeart/2005/8/layout/pyramid2"/>
    <dgm:cxn modelId="{12ADC80C-17FE-4CC6-A588-A6E4202D6A13}" type="presParOf" srcId="{54982EDE-BA38-419C-8C90-E7DF88B50825}" destId="{D5AAC021-0B13-4F18-8DC6-1FA6845FB348}" srcOrd="9" destOrd="0" presId="urn:microsoft.com/office/officeart/2005/8/layout/pyramid2"/>
    <dgm:cxn modelId="{A8CB66BA-AD0B-4669-B426-BF1465C44FBF}" type="presParOf" srcId="{54982EDE-BA38-419C-8C90-E7DF88B50825}" destId="{0E6DB8B2-458A-4F73-AF77-E844E8685CD8}" srcOrd="10" destOrd="0" presId="urn:microsoft.com/office/officeart/2005/8/layout/pyramid2"/>
    <dgm:cxn modelId="{8DFAF9E4-6996-4107-9154-18871B7D995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A6F42B5F-FF74-4FB0-9AD5-C557172155E6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0ADAC8DC-C79B-4F36-98DF-EE30F74419BF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1D4DAA7-0517-4598-90D2-3401D4FB6067}" type="presOf" srcId="{94EAB1EC-7FE9-40F9-8691-7534F2D2D13B}" destId="{AA40EDB2-9616-491E-8997-90DC3C7C7F8E}" srcOrd="0" destOrd="0" presId="urn:microsoft.com/office/officeart/2005/8/layout/pyramid2"/>
    <dgm:cxn modelId="{D3CCCD16-E507-4EB0-BDFE-9463CABBA127}" type="presOf" srcId="{83210F28-54C2-4E50-BA91-C30C7F5A925A}" destId="{0E6DB8B2-458A-4F73-AF77-E844E8685CD8}" srcOrd="0" destOrd="0" presId="urn:microsoft.com/office/officeart/2005/8/layout/pyramid2"/>
    <dgm:cxn modelId="{58B23354-3156-4DB0-932D-6E3C76476DD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B8FB4804-18B5-47C0-A20A-ABAC8F745960}" type="presOf" srcId="{D75FEE30-628B-4BCD-B8C9-2BF3180BA3C0}" destId="{F9260225-45E3-4E83-A7B5-93BF7662486D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BE1C7300-0174-4B2C-B5AF-FD8D1D33DEEB}" type="presOf" srcId="{497908DE-4C30-428A-A555-3A6C2F4ADF7D}" destId="{C15E22B3-3295-4532-9D6A-325D45E50C1C}" srcOrd="0" destOrd="0" presId="urn:microsoft.com/office/officeart/2005/8/layout/pyramid2"/>
    <dgm:cxn modelId="{DCA5F01D-DCDF-4CF6-BEFC-679B9BC901F4}" type="presParOf" srcId="{F9260225-45E3-4E83-A7B5-93BF7662486D}" destId="{2CAB7AE0-F53F-477F-8596-08683A702DA4}" srcOrd="0" destOrd="0" presId="urn:microsoft.com/office/officeart/2005/8/layout/pyramid2"/>
    <dgm:cxn modelId="{554CE04C-2C2D-4929-A4CD-D6451D8D7ABC}" type="presParOf" srcId="{F9260225-45E3-4E83-A7B5-93BF7662486D}" destId="{54982EDE-BA38-419C-8C90-E7DF88B50825}" srcOrd="1" destOrd="0" presId="urn:microsoft.com/office/officeart/2005/8/layout/pyramid2"/>
    <dgm:cxn modelId="{D3DD4F4D-56C0-4189-BE5A-EA2A8E9BE2A6}" type="presParOf" srcId="{54982EDE-BA38-419C-8C90-E7DF88B50825}" destId="{C15E22B3-3295-4532-9D6A-325D45E50C1C}" srcOrd="0" destOrd="0" presId="urn:microsoft.com/office/officeart/2005/8/layout/pyramid2"/>
    <dgm:cxn modelId="{C63613AB-EAD4-4EB5-B747-6033F6FB8437}" type="presParOf" srcId="{54982EDE-BA38-419C-8C90-E7DF88B50825}" destId="{E349127E-BD40-4FFD-98F7-AE53232D3317}" srcOrd="1" destOrd="0" presId="urn:microsoft.com/office/officeart/2005/8/layout/pyramid2"/>
    <dgm:cxn modelId="{EB11F3F1-8B3C-402E-B161-9AD5F10BD132}" type="presParOf" srcId="{54982EDE-BA38-419C-8C90-E7DF88B50825}" destId="{585EDA03-E1D1-49E2-ABCC-D095A33C60CB}" srcOrd="2" destOrd="0" presId="urn:microsoft.com/office/officeart/2005/8/layout/pyramid2"/>
    <dgm:cxn modelId="{07CDD7AC-F2AB-4E0B-9526-91A3704F8694}" type="presParOf" srcId="{54982EDE-BA38-419C-8C90-E7DF88B50825}" destId="{689CAA53-9D6E-44E6-B0D8-615A6D07FB5B}" srcOrd="3" destOrd="0" presId="urn:microsoft.com/office/officeart/2005/8/layout/pyramid2"/>
    <dgm:cxn modelId="{B9060E07-F7B6-4580-825E-2C87F58D7DB3}" type="presParOf" srcId="{54982EDE-BA38-419C-8C90-E7DF88B50825}" destId="{AA40EDB2-9616-491E-8997-90DC3C7C7F8E}" srcOrd="4" destOrd="0" presId="urn:microsoft.com/office/officeart/2005/8/layout/pyramid2"/>
    <dgm:cxn modelId="{2657226E-0F66-408C-8F1B-63649D0D685F}" type="presParOf" srcId="{54982EDE-BA38-419C-8C90-E7DF88B50825}" destId="{9055E23A-F0BC-4AAF-9FF4-F780F02DFD21}" srcOrd="5" destOrd="0" presId="urn:microsoft.com/office/officeart/2005/8/layout/pyramid2"/>
    <dgm:cxn modelId="{E6E1BCF1-4C7D-4610-B26F-2D634FF46167}" type="presParOf" srcId="{54982EDE-BA38-419C-8C90-E7DF88B50825}" destId="{6AFE05B7-991B-44DA-9843-39E3CC396A11}" srcOrd="6" destOrd="0" presId="urn:microsoft.com/office/officeart/2005/8/layout/pyramid2"/>
    <dgm:cxn modelId="{4FE0F1B3-2778-4A6A-BEF3-56D6CDE85F83}" type="presParOf" srcId="{54982EDE-BA38-419C-8C90-E7DF88B50825}" destId="{B370853F-B4C8-494E-B10D-01EDE232E07B}" srcOrd="7" destOrd="0" presId="urn:microsoft.com/office/officeart/2005/8/layout/pyramid2"/>
    <dgm:cxn modelId="{CA10F800-76BC-4458-9F43-AEAE646C77E9}" type="presParOf" srcId="{54982EDE-BA38-419C-8C90-E7DF88B50825}" destId="{40A06F75-CF71-4FF0-9476-F881F10B4C59}" srcOrd="8" destOrd="0" presId="urn:microsoft.com/office/officeart/2005/8/layout/pyramid2"/>
    <dgm:cxn modelId="{06AB25AF-C1E2-427B-9C91-94D5F07F7F4A}" type="presParOf" srcId="{54982EDE-BA38-419C-8C90-E7DF88B50825}" destId="{D5AAC021-0B13-4F18-8DC6-1FA6845FB348}" srcOrd="9" destOrd="0" presId="urn:microsoft.com/office/officeart/2005/8/layout/pyramid2"/>
    <dgm:cxn modelId="{5D2A0C58-1619-475F-B797-142A5916D5C6}" type="presParOf" srcId="{54982EDE-BA38-419C-8C90-E7DF88B50825}" destId="{0E6DB8B2-458A-4F73-AF77-E844E8685CD8}" srcOrd="10" destOrd="0" presId="urn:microsoft.com/office/officeart/2005/8/layout/pyramid2"/>
    <dgm:cxn modelId="{919E41A1-D21B-4190-A7CB-0E04A566001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A1A97FBB-0999-43AC-991E-44ABF7EFD089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8F1C617-E104-48E5-9AE9-9302904CCED0}" type="presOf" srcId="{EA790760-0B03-448A-9F29-12DB28B7261E}" destId="{40A06F75-CF71-4FF0-9476-F881F10B4C59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2125272-E782-4F87-B9BF-FDFF0A5E3584}" type="presOf" srcId="{3CA4390E-8AEC-4EA2-A3EC-8DD042504D56}" destId="{585EDA03-E1D1-49E2-ABCC-D095A33C60CB}" srcOrd="0" destOrd="0" presId="urn:microsoft.com/office/officeart/2005/8/layout/pyramid2"/>
    <dgm:cxn modelId="{009F0D91-F020-4DD5-8213-9DF88F94CC8B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C1A8210-B35E-4B48-BEB2-465C78555F12}" type="presOf" srcId="{83210F28-54C2-4E50-BA91-C30C7F5A925A}" destId="{0E6DB8B2-458A-4F73-AF77-E844E8685CD8}" srcOrd="0" destOrd="0" presId="urn:microsoft.com/office/officeart/2005/8/layout/pyramid2"/>
    <dgm:cxn modelId="{91A59487-84FB-4513-B33C-5F7813EED68C}" type="presOf" srcId="{94EAB1EC-7FE9-40F9-8691-7534F2D2D13B}" destId="{AA40EDB2-9616-491E-8997-90DC3C7C7F8E}" srcOrd="0" destOrd="0" presId="urn:microsoft.com/office/officeart/2005/8/layout/pyramid2"/>
    <dgm:cxn modelId="{EA6C81B9-5A95-4B35-A1CC-EB7355C730E6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DE230DA7-7EE1-41AE-8EAA-F5525002C106}" type="presParOf" srcId="{F9260225-45E3-4E83-A7B5-93BF7662486D}" destId="{2CAB7AE0-F53F-477F-8596-08683A702DA4}" srcOrd="0" destOrd="0" presId="urn:microsoft.com/office/officeart/2005/8/layout/pyramid2"/>
    <dgm:cxn modelId="{F0890926-737E-4B3D-8533-6C7AEA04610A}" type="presParOf" srcId="{F9260225-45E3-4E83-A7B5-93BF7662486D}" destId="{54982EDE-BA38-419C-8C90-E7DF88B50825}" srcOrd="1" destOrd="0" presId="urn:microsoft.com/office/officeart/2005/8/layout/pyramid2"/>
    <dgm:cxn modelId="{59B49F12-6449-4AEB-8819-B91CD16BE3D4}" type="presParOf" srcId="{54982EDE-BA38-419C-8C90-E7DF88B50825}" destId="{C15E22B3-3295-4532-9D6A-325D45E50C1C}" srcOrd="0" destOrd="0" presId="urn:microsoft.com/office/officeart/2005/8/layout/pyramid2"/>
    <dgm:cxn modelId="{A396D4A1-D2D8-4DE1-851E-BD18C79B95EA}" type="presParOf" srcId="{54982EDE-BA38-419C-8C90-E7DF88B50825}" destId="{E349127E-BD40-4FFD-98F7-AE53232D3317}" srcOrd="1" destOrd="0" presId="urn:microsoft.com/office/officeart/2005/8/layout/pyramid2"/>
    <dgm:cxn modelId="{BFF8BAC9-0B06-40F4-9D78-90C34A16AEE1}" type="presParOf" srcId="{54982EDE-BA38-419C-8C90-E7DF88B50825}" destId="{585EDA03-E1D1-49E2-ABCC-D095A33C60CB}" srcOrd="2" destOrd="0" presId="urn:microsoft.com/office/officeart/2005/8/layout/pyramid2"/>
    <dgm:cxn modelId="{84656DED-A360-47F5-B2F5-4C3747D407A4}" type="presParOf" srcId="{54982EDE-BA38-419C-8C90-E7DF88B50825}" destId="{689CAA53-9D6E-44E6-B0D8-615A6D07FB5B}" srcOrd="3" destOrd="0" presId="urn:microsoft.com/office/officeart/2005/8/layout/pyramid2"/>
    <dgm:cxn modelId="{DB1E34E4-437E-44EF-8F5F-7324BFB19ED8}" type="presParOf" srcId="{54982EDE-BA38-419C-8C90-E7DF88B50825}" destId="{AA40EDB2-9616-491E-8997-90DC3C7C7F8E}" srcOrd="4" destOrd="0" presId="urn:microsoft.com/office/officeart/2005/8/layout/pyramid2"/>
    <dgm:cxn modelId="{F3D9F03F-9493-43CE-BC49-F2C6ACDC4BBD}" type="presParOf" srcId="{54982EDE-BA38-419C-8C90-E7DF88B50825}" destId="{9055E23A-F0BC-4AAF-9FF4-F780F02DFD21}" srcOrd="5" destOrd="0" presId="urn:microsoft.com/office/officeart/2005/8/layout/pyramid2"/>
    <dgm:cxn modelId="{E1E2FC34-6F8E-4B30-A6B0-0FC83C1A719E}" type="presParOf" srcId="{54982EDE-BA38-419C-8C90-E7DF88B50825}" destId="{6AFE05B7-991B-44DA-9843-39E3CC396A11}" srcOrd="6" destOrd="0" presId="urn:microsoft.com/office/officeart/2005/8/layout/pyramid2"/>
    <dgm:cxn modelId="{CFA6B45A-DEAD-4469-9B3D-9AF51063233F}" type="presParOf" srcId="{54982EDE-BA38-419C-8C90-E7DF88B50825}" destId="{B370853F-B4C8-494E-B10D-01EDE232E07B}" srcOrd="7" destOrd="0" presId="urn:microsoft.com/office/officeart/2005/8/layout/pyramid2"/>
    <dgm:cxn modelId="{C8F566A7-D5D0-414D-BEB6-6B4ADF333EA2}" type="presParOf" srcId="{54982EDE-BA38-419C-8C90-E7DF88B50825}" destId="{40A06F75-CF71-4FF0-9476-F881F10B4C59}" srcOrd="8" destOrd="0" presId="urn:microsoft.com/office/officeart/2005/8/layout/pyramid2"/>
    <dgm:cxn modelId="{980FEBD1-E1DD-4745-8B14-F839CEC9D2E6}" type="presParOf" srcId="{54982EDE-BA38-419C-8C90-E7DF88B50825}" destId="{D5AAC021-0B13-4F18-8DC6-1FA6845FB348}" srcOrd="9" destOrd="0" presId="urn:microsoft.com/office/officeart/2005/8/layout/pyramid2"/>
    <dgm:cxn modelId="{C7BBBCED-3B86-4BDD-B78E-0F978F2FA67B}" type="presParOf" srcId="{54982EDE-BA38-419C-8C90-E7DF88B50825}" destId="{0E6DB8B2-458A-4F73-AF77-E844E8685CD8}" srcOrd="10" destOrd="0" presId="urn:microsoft.com/office/officeart/2005/8/layout/pyramid2"/>
    <dgm:cxn modelId="{FDBF753F-DE6D-40AA-90BF-316600E316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0D1A53D-BF7A-45AE-A920-409F00603DDF}" type="presOf" srcId="{83210F28-54C2-4E50-BA91-C30C7F5A925A}" destId="{0E6DB8B2-458A-4F73-AF77-E844E8685CD8}" srcOrd="0" destOrd="0" presId="urn:microsoft.com/office/officeart/2005/8/layout/pyramid2"/>
    <dgm:cxn modelId="{FC671516-7995-423D-8F83-3B7399450A66}" type="presOf" srcId="{EA790760-0B03-448A-9F29-12DB28B7261E}" destId="{40A06F75-CF71-4FF0-9476-F881F10B4C59}" srcOrd="0" destOrd="0" presId="urn:microsoft.com/office/officeart/2005/8/layout/pyramid2"/>
    <dgm:cxn modelId="{162D6992-72C8-48CB-BEDD-A55782AC3597}" type="presOf" srcId="{497908DE-4C30-428A-A555-3A6C2F4ADF7D}" destId="{C15E22B3-3295-4532-9D6A-325D45E50C1C}" srcOrd="0" destOrd="0" presId="urn:microsoft.com/office/officeart/2005/8/layout/pyramid2"/>
    <dgm:cxn modelId="{8C49A50D-D77D-4772-B1F7-15A1D4995966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C96396B-112F-4DCA-89A3-810823A881CD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5451C737-A95A-4C5F-81C4-3DA0987CEF2F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FC53D8D-70D7-4FD9-9D9D-86BE92E7C39A}" type="presOf" srcId="{3CA4390E-8AEC-4EA2-A3EC-8DD042504D56}" destId="{585EDA03-E1D1-49E2-ABCC-D095A33C60CB}" srcOrd="0" destOrd="0" presId="urn:microsoft.com/office/officeart/2005/8/layout/pyramid2"/>
    <dgm:cxn modelId="{2B9BB224-927A-4B3A-ABB8-8E73B52F4C8A}" type="presParOf" srcId="{F9260225-45E3-4E83-A7B5-93BF7662486D}" destId="{2CAB7AE0-F53F-477F-8596-08683A702DA4}" srcOrd="0" destOrd="0" presId="urn:microsoft.com/office/officeart/2005/8/layout/pyramid2"/>
    <dgm:cxn modelId="{E7C16F8C-3E5C-4977-81A2-308EF86078FA}" type="presParOf" srcId="{F9260225-45E3-4E83-A7B5-93BF7662486D}" destId="{54982EDE-BA38-419C-8C90-E7DF88B50825}" srcOrd="1" destOrd="0" presId="urn:microsoft.com/office/officeart/2005/8/layout/pyramid2"/>
    <dgm:cxn modelId="{001A52D0-15D0-40B0-81B0-BDCFE0A3EA4E}" type="presParOf" srcId="{54982EDE-BA38-419C-8C90-E7DF88B50825}" destId="{C15E22B3-3295-4532-9D6A-325D45E50C1C}" srcOrd="0" destOrd="0" presId="urn:microsoft.com/office/officeart/2005/8/layout/pyramid2"/>
    <dgm:cxn modelId="{52A8A170-3640-437F-9FD8-3C94908DD67B}" type="presParOf" srcId="{54982EDE-BA38-419C-8C90-E7DF88B50825}" destId="{E349127E-BD40-4FFD-98F7-AE53232D3317}" srcOrd="1" destOrd="0" presId="urn:microsoft.com/office/officeart/2005/8/layout/pyramid2"/>
    <dgm:cxn modelId="{D197EC87-1D4E-4102-8457-39AE3FC1EA1F}" type="presParOf" srcId="{54982EDE-BA38-419C-8C90-E7DF88B50825}" destId="{585EDA03-E1D1-49E2-ABCC-D095A33C60CB}" srcOrd="2" destOrd="0" presId="urn:microsoft.com/office/officeart/2005/8/layout/pyramid2"/>
    <dgm:cxn modelId="{129DDEFA-4A64-4A41-8B03-A3BAA8A878AB}" type="presParOf" srcId="{54982EDE-BA38-419C-8C90-E7DF88B50825}" destId="{689CAA53-9D6E-44E6-B0D8-615A6D07FB5B}" srcOrd="3" destOrd="0" presId="urn:microsoft.com/office/officeart/2005/8/layout/pyramid2"/>
    <dgm:cxn modelId="{BCB5AC54-0338-4A6B-BD8A-6D421B3D1DF9}" type="presParOf" srcId="{54982EDE-BA38-419C-8C90-E7DF88B50825}" destId="{AA40EDB2-9616-491E-8997-90DC3C7C7F8E}" srcOrd="4" destOrd="0" presId="urn:microsoft.com/office/officeart/2005/8/layout/pyramid2"/>
    <dgm:cxn modelId="{5B1AAF0D-DAB9-4C5C-8792-0CBC86F568F1}" type="presParOf" srcId="{54982EDE-BA38-419C-8C90-E7DF88B50825}" destId="{9055E23A-F0BC-4AAF-9FF4-F780F02DFD21}" srcOrd="5" destOrd="0" presId="urn:microsoft.com/office/officeart/2005/8/layout/pyramid2"/>
    <dgm:cxn modelId="{F4C06D6D-DA8D-4B80-B3CF-2D69D933E367}" type="presParOf" srcId="{54982EDE-BA38-419C-8C90-E7DF88B50825}" destId="{6AFE05B7-991B-44DA-9843-39E3CC396A11}" srcOrd="6" destOrd="0" presId="urn:microsoft.com/office/officeart/2005/8/layout/pyramid2"/>
    <dgm:cxn modelId="{C2FFF1C9-5DB7-4DBC-A30D-9C2FA3D144E1}" type="presParOf" srcId="{54982EDE-BA38-419C-8C90-E7DF88B50825}" destId="{B370853F-B4C8-494E-B10D-01EDE232E07B}" srcOrd="7" destOrd="0" presId="urn:microsoft.com/office/officeart/2005/8/layout/pyramid2"/>
    <dgm:cxn modelId="{41414EF2-B807-4867-B249-35AF0B9CC3FD}" type="presParOf" srcId="{54982EDE-BA38-419C-8C90-E7DF88B50825}" destId="{40A06F75-CF71-4FF0-9476-F881F10B4C59}" srcOrd="8" destOrd="0" presId="urn:microsoft.com/office/officeart/2005/8/layout/pyramid2"/>
    <dgm:cxn modelId="{88993332-5393-49D0-A90E-8038D65E6A11}" type="presParOf" srcId="{54982EDE-BA38-419C-8C90-E7DF88B50825}" destId="{D5AAC021-0B13-4F18-8DC6-1FA6845FB348}" srcOrd="9" destOrd="0" presId="urn:microsoft.com/office/officeart/2005/8/layout/pyramid2"/>
    <dgm:cxn modelId="{E0C99662-0CE6-40B8-9E12-80488865EC23}" type="presParOf" srcId="{54982EDE-BA38-419C-8C90-E7DF88B50825}" destId="{0E6DB8B2-458A-4F73-AF77-E844E8685CD8}" srcOrd="10" destOrd="0" presId="urn:microsoft.com/office/officeart/2005/8/layout/pyramid2"/>
    <dgm:cxn modelId="{B5F734EB-81CA-4D1F-A9DF-E8AB3B2F668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3F7EC130-DEED-499D-977E-8C6D3E56F093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E21EAFD-65F4-416B-B318-C99BC4E10E83}" type="presOf" srcId="{83210F28-54C2-4E50-BA91-C30C7F5A925A}" destId="{0E6DB8B2-458A-4F73-AF77-E844E8685CD8}" srcOrd="0" destOrd="0" presId="urn:microsoft.com/office/officeart/2005/8/layout/pyramid2"/>
    <dgm:cxn modelId="{7D0109C4-9AB5-4A34-8A4D-2B8A688D0AE4}" type="presOf" srcId="{3CA4390E-8AEC-4EA2-A3EC-8DD042504D56}" destId="{585EDA03-E1D1-49E2-ABCC-D095A33C60CB}" srcOrd="0" destOrd="0" presId="urn:microsoft.com/office/officeart/2005/8/layout/pyramid2"/>
    <dgm:cxn modelId="{26C6A622-B061-443C-9A80-7574DBDF2714}" type="presOf" srcId="{EA790760-0B03-448A-9F29-12DB28B7261E}" destId="{40A06F75-CF71-4FF0-9476-F881F10B4C59}" srcOrd="0" destOrd="0" presId="urn:microsoft.com/office/officeart/2005/8/layout/pyramid2"/>
    <dgm:cxn modelId="{A4209A51-2684-41D0-8B89-4DA2DB325B08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C5914DE-592C-4C4F-87B8-EDCD545A4DFE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C01BCDF-8528-49B0-BAC4-003DC2E105BE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D6EC6A8-B833-49D0-B75D-10D986351503}" type="presParOf" srcId="{F9260225-45E3-4E83-A7B5-93BF7662486D}" destId="{2CAB7AE0-F53F-477F-8596-08683A702DA4}" srcOrd="0" destOrd="0" presId="urn:microsoft.com/office/officeart/2005/8/layout/pyramid2"/>
    <dgm:cxn modelId="{C7C339E9-F1CE-4293-B66E-4C1B37AF2A22}" type="presParOf" srcId="{F9260225-45E3-4E83-A7B5-93BF7662486D}" destId="{54982EDE-BA38-419C-8C90-E7DF88B50825}" srcOrd="1" destOrd="0" presId="urn:microsoft.com/office/officeart/2005/8/layout/pyramid2"/>
    <dgm:cxn modelId="{0F93B4DE-738B-4684-90CA-162644AD91FC}" type="presParOf" srcId="{54982EDE-BA38-419C-8C90-E7DF88B50825}" destId="{C15E22B3-3295-4532-9D6A-325D45E50C1C}" srcOrd="0" destOrd="0" presId="urn:microsoft.com/office/officeart/2005/8/layout/pyramid2"/>
    <dgm:cxn modelId="{25814616-F80D-4AB0-B252-893C28BC38CF}" type="presParOf" srcId="{54982EDE-BA38-419C-8C90-E7DF88B50825}" destId="{E349127E-BD40-4FFD-98F7-AE53232D3317}" srcOrd="1" destOrd="0" presId="urn:microsoft.com/office/officeart/2005/8/layout/pyramid2"/>
    <dgm:cxn modelId="{1786798A-C22E-46CE-8A75-9FB6D8438C6A}" type="presParOf" srcId="{54982EDE-BA38-419C-8C90-E7DF88B50825}" destId="{585EDA03-E1D1-49E2-ABCC-D095A33C60CB}" srcOrd="2" destOrd="0" presId="urn:microsoft.com/office/officeart/2005/8/layout/pyramid2"/>
    <dgm:cxn modelId="{CA3D2856-5B74-4C99-B474-AEABF2478978}" type="presParOf" srcId="{54982EDE-BA38-419C-8C90-E7DF88B50825}" destId="{689CAA53-9D6E-44E6-B0D8-615A6D07FB5B}" srcOrd="3" destOrd="0" presId="urn:microsoft.com/office/officeart/2005/8/layout/pyramid2"/>
    <dgm:cxn modelId="{8E382F8C-D781-493F-BD2B-F63A886CC8F6}" type="presParOf" srcId="{54982EDE-BA38-419C-8C90-E7DF88B50825}" destId="{AA40EDB2-9616-491E-8997-90DC3C7C7F8E}" srcOrd="4" destOrd="0" presId="urn:microsoft.com/office/officeart/2005/8/layout/pyramid2"/>
    <dgm:cxn modelId="{4DD4E1D5-1316-401F-B1A4-F8A0B6243070}" type="presParOf" srcId="{54982EDE-BA38-419C-8C90-E7DF88B50825}" destId="{9055E23A-F0BC-4AAF-9FF4-F780F02DFD21}" srcOrd="5" destOrd="0" presId="urn:microsoft.com/office/officeart/2005/8/layout/pyramid2"/>
    <dgm:cxn modelId="{0E69DFD1-7A42-44C3-A9B8-B059853B1FA5}" type="presParOf" srcId="{54982EDE-BA38-419C-8C90-E7DF88B50825}" destId="{6AFE05B7-991B-44DA-9843-39E3CC396A11}" srcOrd="6" destOrd="0" presId="urn:microsoft.com/office/officeart/2005/8/layout/pyramid2"/>
    <dgm:cxn modelId="{4D341C77-4859-4D29-B3D0-6EBA832DEFCD}" type="presParOf" srcId="{54982EDE-BA38-419C-8C90-E7DF88B50825}" destId="{B370853F-B4C8-494E-B10D-01EDE232E07B}" srcOrd="7" destOrd="0" presId="urn:microsoft.com/office/officeart/2005/8/layout/pyramid2"/>
    <dgm:cxn modelId="{B00431A9-F816-4275-BE6F-8237D38BEC51}" type="presParOf" srcId="{54982EDE-BA38-419C-8C90-E7DF88B50825}" destId="{40A06F75-CF71-4FF0-9476-F881F10B4C59}" srcOrd="8" destOrd="0" presId="urn:microsoft.com/office/officeart/2005/8/layout/pyramid2"/>
    <dgm:cxn modelId="{36D5B3A9-D16D-4A95-A82F-D4A1D4E35DDC}" type="presParOf" srcId="{54982EDE-BA38-419C-8C90-E7DF88B50825}" destId="{D5AAC021-0B13-4F18-8DC6-1FA6845FB348}" srcOrd="9" destOrd="0" presId="urn:microsoft.com/office/officeart/2005/8/layout/pyramid2"/>
    <dgm:cxn modelId="{2F793101-A9F0-43CD-8A05-00D4E4DB54F7}" type="presParOf" srcId="{54982EDE-BA38-419C-8C90-E7DF88B50825}" destId="{0E6DB8B2-458A-4F73-AF77-E844E8685CD8}" srcOrd="10" destOrd="0" presId="urn:microsoft.com/office/officeart/2005/8/layout/pyramid2"/>
    <dgm:cxn modelId="{CC28516C-9D0F-42E8-81ED-57B7483AAA0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50BD7C36-9D33-4188-A703-23166B0BC6ED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99DABBE0-9EF0-4C72-9687-3EE46E46767D}" type="presOf" srcId="{70972A96-F39F-4054-A5D9-CCAC350AB6EA}" destId="{6AFE05B7-991B-44DA-9843-39E3CC396A11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91416B0-E000-4B6B-AE7D-50C4B46D6E28}" type="presOf" srcId="{94EAB1EC-7FE9-40F9-8691-7534F2D2D13B}" destId="{AA40EDB2-9616-491E-8997-90DC3C7C7F8E}" srcOrd="0" destOrd="0" presId="urn:microsoft.com/office/officeart/2005/8/layout/pyramid2"/>
    <dgm:cxn modelId="{24056D7D-E5CE-490A-8086-BFB10D4F5AF8}" type="presOf" srcId="{497908DE-4C30-428A-A555-3A6C2F4ADF7D}" destId="{C15E22B3-3295-4532-9D6A-325D45E50C1C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73491638-69AC-4FFC-A08D-70DF94857D39}" type="presOf" srcId="{D75FEE30-628B-4BCD-B8C9-2BF3180BA3C0}" destId="{F9260225-45E3-4E83-A7B5-93BF7662486D}" srcOrd="0" destOrd="0" presId="urn:microsoft.com/office/officeart/2005/8/layout/pyramid2"/>
    <dgm:cxn modelId="{4960C392-84C1-4855-9F94-9A971D03B15F}" type="presOf" srcId="{3CA4390E-8AEC-4EA2-A3EC-8DD042504D56}" destId="{585EDA03-E1D1-49E2-ABCC-D095A33C60CB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D9BDC1A0-4CC4-4E48-93C2-0C9EEB0173D9}" type="presOf" srcId="{83210F28-54C2-4E50-BA91-C30C7F5A925A}" destId="{0E6DB8B2-458A-4F73-AF77-E844E8685CD8}" srcOrd="0" destOrd="0" presId="urn:microsoft.com/office/officeart/2005/8/layout/pyramid2"/>
    <dgm:cxn modelId="{E7CF447E-B6CE-490E-84C9-FB995CCA60BF}" type="presParOf" srcId="{F9260225-45E3-4E83-A7B5-93BF7662486D}" destId="{2CAB7AE0-F53F-477F-8596-08683A702DA4}" srcOrd="0" destOrd="0" presId="urn:microsoft.com/office/officeart/2005/8/layout/pyramid2"/>
    <dgm:cxn modelId="{9C9EF5F2-2695-4D31-BB10-64B8C85119CF}" type="presParOf" srcId="{F9260225-45E3-4E83-A7B5-93BF7662486D}" destId="{54982EDE-BA38-419C-8C90-E7DF88B50825}" srcOrd="1" destOrd="0" presId="urn:microsoft.com/office/officeart/2005/8/layout/pyramid2"/>
    <dgm:cxn modelId="{252AEE35-A7AF-4183-9596-70C2EE4FCE02}" type="presParOf" srcId="{54982EDE-BA38-419C-8C90-E7DF88B50825}" destId="{C15E22B3-3295-4532-9D6A-325D45E50C1C}" srcOrd="0" destOrd="0" presId="urn:microsoft.com/office/officeart/2005/8/layout/pyramid2"/>
    <dgm:cxn modelId="{36A90662-CAF0-4E60-82A9-48466484C3D9}" type="presParOf" srcId="{54982EDE-BA38-419C-8C90-E7DF88B50825}" destId="{E349127E-BD40-4FFD-98F7-AE53232D3317}" srcOrd="1" destOrd="0" presId="urn:microsoft.com/office/officeart/2005/8/layout/pyramid2"/>
    <dgm:cxn modelId="{B0A73982-CCEC-49F7-9912-05900A035A47}" type="presParOf" srcId="{54982EDE-BA38-419C-8C90-E7DF88B50825}" destId="{585EDA03-E1D1-49E2-ABCC-D095A33C60CB}" srcOrd="2" destOrd="0" presId="urn:microsoft.com/office/officeart/2005/8/layout/pyramid2"/>
    <dgm:cxn modelId="{3AD8F3BE-92C0-4D3E-8799-E0EA48171E3A}" type="presParOf" srcId="{54982EDE-BA38-419C-8C90-E7DF88B50825}" destId="{689CAA53-9D6E-44E6-B0D8-615A6D07FB5B}" srcOrd="3" destOrd="0" presId="urn:microsoft.com/office/officeart/2005/8/layout/pyramid2"/>
    <dgm:cxn modelId="{416A2E7E-91B9-4C36-AFA9-E6159BBC9CA2}" type="presParOf" srcId="{54982EDE-BA38-419C-8C90-E7DF88B50825}" destId="{AA40EDB2-9616-491E-8997-90DC3C7C7F8E}" srcOrd="4" destOrd="0" presId="urn:microsoft.com/office/officeart/2005/8/layout/pyramid2"/>
    <dgm:cxn modelId="{565B8220-585F-40CE-A2E8-39A2031CF84E}" type="presParOf" srcId="{54982EDE-BA38-419C-8C90-E7DF88B50825}" destId="{9055E23A-F0BC-4AAF-9FF4-F780F02DFD21}" srcOrd="5" destOrd="0" presId="urn:microsoft.com/office/officeart/2005/8/layout/pyramid2"/>
    <dgm:cxn modelId="{27B89A24-0C40-4395-AB5A-BEE34FABBDDC}" type="presParOf" srcId="{54982EDE-BA38-419C-8C90-E7DF88B50825}" destId="{6AFE05B7-991B-44DA-9843-39E3CC396A11}" srcOrd="6" destOrd="0" presId="urn:microsoft.com/office/officeart/2005/8/layout/pyramid2"/>
    <dgm:cxn modelId="{929B0F85-C8F3-46DB-B546-512873498325}" type="presParOf" srcId="{54982EDE-BA38-419C-8C90-E7DF88B50825}" destId="{B370853F-B4C8-494E-B10D-01EDE232E07B}" srcOrd="7" destOrd="0" presId="urn:microsoft.com/office/officeart/2005/8/layout/pyramid2"/>
    <dgm:cxn modelId="{7206CEFA-382B-4306-9E05-C44D281A7558}" type="presParOf" srcId="{54982EDE-BA38-419C-8C90-E7DF88B50825}" destId="{40A06F75-CF71-4FF0-9476-F881F10B4C59}" srcOrd="8" destOrd="0" presId="urn:microsoft.com/office/officeart/2005/8/layout/pyramid2"/>
    <dgm:cxn modelId="{CB015D4E-CCE1-45B1-A971-861AAA1873FC}" type="presParOf" srcId="{54982EDE-BA38-419C-8C90-E7DF88B50825}" destId="{D5AAC021-0B13-4F18-8DC6-1FA6845FB348}" srcOrd="9" destOrd="0" presId="urn:microsoft.com/office/officeart/2005/8/layout/pyramid2"/>
    <dgm:cxn modelId="{47C32C4B-A5A7-46D9-96D6-AAD33F5DA62D}" type="presParOf" srcId="{54982EDE-BA38-419C-8C90-E7DF88B50825}" destId="{0E6DB8B2-458A-4F73-AF77-E844E8685CD8}" srcOrd="10" destOrd="0" presId="urn:microsoft.com/office/officeart/2005/8/layout/pyramid2"/>
    <dgm:cxn modelId="{3C0D0199-BA71-4A94-A801-6BFCF6B69C4A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861A863E-FFC6-43DF-BEF9-F1EF955EEBBB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7699E303-BDF5-4610-8234-05F7B7E904FB}" type="presOf" srcId="{3CA4390E-8AEC-4EA2-A3EC-8DD042504D56}" destId="{585EDA03-E1D1-49E2-ABCC-D095A33C60CB}" srcOrd="0" destOrd="0" presId="urn:microsoft.com/office/officeart/2005/8/layout/pyramid2"/>
    <dgm:cxn modelId="{DE7E1EF1-0D2C-45C5-8EEB-5924C86C2214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F432A50-A859-4768-A885-DBCDEA039834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08AA0FBF-20DA-492D-837B-F26D32D655FF}" type="presOf" srcId="{EA790760-0B03-448A-9F29-12DB28B7261E}" destId="{40A06F75-CF71-4FF0-9476-F881F10B4C59}" srcOrd="0" destOrd="0" presId="urn:microsoft.com/office/officeart/2005/8/layout/pyramid2"/>
    <dgm:cxn modelId="{F52D1BF3-9A3B-4D34-B30C-D2518852CDE4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15D47F1-4E96-4B24-87AB-E426D192B671}" type="presOf" srcId="{70972A96-F39F-4054-A5D9-CCAC350AB6EA}" destId="{6AFE05B7-991B-44DA-9843-39E3CC396A11}" srcOrd="0" destOrd="0" presId="urn:microsoft.com/office/officeart/2005/8/layout/pyramid2"/>
    <dgm:cxn modelId="{2DDE1A1A-94F8-43E3-831B-CCD0AA6E0BE2}" type="presParOf" srcId="{F9260225-45E3-4E83-A7B5-93BF7662486D}" destId="{2CAB7AE0-F53F-477F-8596-08683A702DA4}" srcOrd="0" destOrd="0" presId="urn:microsoft.com/office/officeart/2005/8/layout/pyramid2"/>
    <dgm:cxn modelId="{CAE3E51D-B9AE-44AC-ADCA-E682497AFC13}" type="presParOf" srcId="{F9260225-45E3-4E83-A7B5-93BF7662486D}" destId="{54982EDE-BA38-419C-8C90-E7DF88B50825}" srcOrd="1" destOrd="0" presId="urn:microsoft.com/office/officeart/2005/8/layout/pyramid2"/>
    <dgm:cxn modelId="{CFCA07C7-63F2-480B-A01B-4FA31CFE2FE8}" type="presParOf" srcId="{54982EDE-BA38-419C-8C90-E7DF88B50825}" destId="{C15E22B3-3295-4532-9D6A-325D45E50C1C}" srcOrd="0" destOrd="0" presId="urn:microsoft.com/office/officeart/2005/8/layout/pyramid2"/>
    <dgm:cxn modelId="{D6D719A5-F70D-4A7C-9EB0-5DA04C4B2AEB}" type="presParOf" srcId="{54982EDE-BA38-419C-8C90-E7DF88B50825}" destId="{E349127E-BD40-4FFD-98F7-AE53232D3317}" srcOrd="1" destOrd="0" presId="urn:microsoft.com/office/officeart/2005/8/layout/pyramid2"/>
    <dgm:cxn modelId="{1658EC53-724F-45AD-8EA6-879EE3D40D5B}" type="presParOf" srcId="{54982EDE-BA38-419C-8C90-E7DF88B50825}" destId="{585EDA03-E1D1-49E2-ABCC-D095A33C60CB}" srcOrd="2" destOrd="0" presId="urn:microsoft.com/office/officeart/2005/8/layout/pyramid2"/>
    <dgm:cxn modelId="{43407642-BB2D-4EBE-A6D0-FE55FB5F2898}" type="presParOf" srcId="{54982EDE-BA38-419C-8C90-E7DF88B50825}" destId="{689CAA53-9D6E-44E6-B0D8-615A6D07FB5B}" srcOrd="3" destOrd="0" presId="urn:microsoft.com/office/officeart/2005/8/layout/pyramid2"/>
    <dgm:cxn modelId="{E288D28F-398D-42EE-819D-FCD53156BC98}" type="presParOf" srcId="{54982EDE-BA38-419C-8C90-E7DF88B50825}" destId="{AA40EDB2-9616-491E-8997-90DC3C7C7F8E}" srcOrd="4" destOrd="0" presId="urn:microsoft.com/office/officeart/2005/8/layout/pyramid2"/>
    <dgm:cxn modelId="{383E1D6D-B9AD-4310-BCD0-2CDF1A502AB4}" type="presParOf" srcId="{54982EDE-BA38-419C-8C90-E7DF88B50825}" destId="{9055E23A-F0BC-4AAF-9FF4-F780F02DFD21}" srcOrd="5" destOrd="0" presId="urn:microsoft.com/office/officeart/2005/8/layout/pyramid2"/>
    <dgm:cxn modelId="{3A72FF50-D346-49EA-A978-B2448D14E2EE}" type="presParOf" srcId="{54982EDE-BA38-419C-8C90-E7DF88B50825}" destId="{6AFE05B7-991B-44DA-9843-39E3CC396A11}" srcOrd="6" destOrd="0" presId="urn:microsoft.com/office/officeart/2005/8/layout/pyramid2"/>
    <dgm:cxn modelId="{F17C4D96-E8C8-4148-848B-D5E29AF7DA98}" type="presParOf" srcId="{54982EDE-BA38-419C-8C90-E7DF88B50825}" destId="{B370853F-B4C8-494E-B10D-01EDE232E07B}" srcOrd="7" destOrd="0" presId="urn:microsoft.com/office/officeart/2005/8/layout/pyramid2"/>
    <dgm:cxn modelId="{61B9DF4B-9FF4-4E0B-8EBD-C62FF3E84C66}" type="presParOf" srcId="{54982EDE-BA38-419C-8C90-E7DF88B50825}" destId="{40A06F75-CF71-4FF0-9476-F881F10B4C59}" srcOrd="8" destOrd="0" presId="urn:microsoft.com/office/officeart/2005/8/layout/pyramid2"/>
    <dgm:cxn modelId="{C39DC5AD-F216-4233-B341-23D1483306B9}" type="presParOf" srcId="{54982EDE-BA38-419C-8C90-E7DF88B50825}" destId="{D5AAC021-0B13-4F18-8DC6-1FA6845FB348}" srcOrd="9" destOrd="0" presId="urn:microsoft.com/office/officeart/2005/8/layout/pyramid2"/>
    <dgm:cxn modelId="{F18ABB14-2BCC-4FA7-A84D-0BB23127CB42}" type="presParOf" srcId="{54982EDE-BA38-419C-8C90-E7DF88B50825}" destId="{0E6DB8B2-458A-4F73-AF77-E844E8685CD8}" srcOrd="10" destOrd="0" presId="urn:microsoft.com/office/officeart/2005/8/layout/pyramid2"/>
    <dgm:cxn modelId="{50BC1174-91A2-425A-9448-C881BAF626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8A763B40-7FE0-4B81-8EF0-02EB96AAC407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4BCE068E-9DD0-4002-A5AB-230A5CBC7618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F61A7CEE-B75B-40C9-B3ED-5906DADAE05C}" type="presOf" srcId="{EA790760-0B03-448A-9F29-12DB28B7261E}" destId="{40A06F75-CF71-4FF0-9476-F881F10B4C59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1BF35683-EA80-46B7-A5C9-B9809FA4B89E}" type="presOf" srcId="{94EAB1EC-7FE9-40F9-8691-7534F2D2D13B}" destId="{AA40EDB2-9616-491E-8997-90DC3C7C7F8E}" srcOrd="0" destOrd="0" presId="urn:microsoft.com/office/officeart/2005/8/layout/pyramid2"/>
    <dgm:cxn modelId="{CF28E2D6-C6CC-4F7D-9A1D-436280ADFBDB}" type="presOf" srcId="{83210F28-54C2-4E50-BA91-C30C7F5A925A}" destId="{0E6DB8B2-458A-4F73-AF77-E844E8685CD8}" srcOrd="0" destOrd="0" presId="urn:microsoft.com/office/officeart/2005/8/layout/pyramid2"/>
    <dgm:cxn modelId="{155EC2AC-29FB-4C09-8CF9-9A60C9A58117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E6D3979-1117-4B5C-896C-7D02E6FB19BC}" type="presOf" srcId="{3CA4390E-8AEC-4EA2-A3EC-8DD042504D56}" destId="{585EDA03-E1D1-49E2-ABCC-D095A33C60CB}" srcOrd="0" destOrd="0" presId="urn:microsoft.com/office/officeart/2005/8/layout/pyramid2"/>
    <dgm:cxn modelId="{EE71E463-03A2-44D0-AFD1-295698F0CCD3}" type="presParOf" srcId="{F9260225-45E3-4E83-A7B5-93BF7662486D}" destId="{2CAB7AE0-F53F-477F-8596-08683A702DA4}" srcOrd="0" destOrd="0" presId="urn:microsoft.com/office/officeart/2005/8/layout/pyramid2"/>
    <dgm:cxn modelId="{164E40F9-74B0-4B0C-A57A-A0FE0875A090}" type="presParOf" srcId="{F9260225-45E3-4E83-A7B5-93BF7662486D}" destId="{54982EDE-BA38-419C-8C90-E7DF88B50825}" srcOrd="1" destOrd="0" presId="urn:microsoft.com/office/officeart/2005/8/layout/pyramid2"/>
    <dgm:cxn modelId="{91F20B68-7F6F-419E-BF9E-6F2BFFEAEB33}" type="presParOf" srcId="{54982EDE-BA38-419C-8C90-E7DF88B50825}" destId="{C15E22B3-3295-4532-9D6A-325D45E50C1C}" srcOrd="0" destOrd="0" presId="urn:microsoft.com/office/officeart/2005/8/layout/pyramid2"/>
    <dgm:cxn modelId="{5304A7BD-55A7-4600-B846-09C9F5202619}" type="presParOf" srcId="{54982EDE-BA38-419C-8C90-E7DF88B50825}" destId="{E349127E-BD40-4FFD-98F7-AE53232D3317}" srcOrd="1" destOrd="0" presId="urn:microsoft.com/office/officeart/2005/8/layout/pyramid2"/>
    <dgm:cxn modelId="{D0C674F3-507F-4F86-95C5-4AFF42E62FB4}" type="presParOf" srcId="{54982EDE-BA38-419C-8C90-E7DF88B50825}" destId="{585EDA03-E1D1-49E2-ABCC-D095A33C60CB}" srcOrd="2" destOrd="0" presId="urn:microsoft.com/office/officeart/2005/8/layout/pyramid2"/>
    <dgm:cxn modelId="{4201CFB1-6989-4A79-AC80-E63C220BC901}" type="presParOf" srcId="{54982EDE-BA38-419C-8C90-E7DF88B50825}" destId="{689CAA53-9D6E-44E6-B0D8-615A6D07FB5B}" srcOrd="3" destOrd="0" presId="urn:microsoft.com/office/officeart/2005/8/layout/pyramid2"/>
    <dgm:cxn modelId="{1831E58E-5939-4F12-A03D-7B8C68A8E412}" type="presParOf" srcId="{54982EDE-BA38-419C-8C90-E7DF88B50825}" destId="{AA40EDB2-9616-491E-8997-90DC3C7C7F8E}" srcOrd="4" destOrd="0" presId="urn:microsoft.com/office/officeart/2005/8/layout/pyramid2"/>
    <dgm:cxn modelId="{6B2D9062-1972-4DAB-A3EA-AF29B2B2C311}" type="presParOf" srcId="{54982EDE-BA38-419C-8C90-E7DF88B50825}" destId="{9055E23A-F0BC-4AAF-9FF4-F780F02DFD21}" srcOrd="5" destOrd="0" presId="urn:microsoft.com/office/officeart/2005/8/layout/pyramid2"/>
    <dgm:cxn modelId="{E825D083-6A3E-41CB-8BF4-54D9D554392B}" type="presParOf" srcId="{54982EDE-BA38-419C-8C90-E7DF88B50825}" destId="{6AFE05B7-991B-44DA-9843-39E3CC396A11}" srcOrd="6" destOrd="0" presId="urn:microsoft.com/office/officeart/2005/8/layout/pyramid2"/>
    <dgm:cxn modelId="{64B61D77-37F8-4764-8221-9685EC2A32BC}" type="presParOf" srcId="{54982EDE-BA38-419C-8C90-E7DF88B50825}" destId="{B370853F-B4C8-494E-B10D-01EDE232E07B}" srcOrd="7" destOrd="0" presId="urn:microsoft.com/office/officeart/2005/8/layout/pyramid2"/>
    <dgm:cxn modelId="{0AEA1AB6-D606-4A60-83E2-332E8DCB1CAC}" type="presParOf" srcId="{54982EDE-BA38-419C-8C90-E7DF88B50825}" destId="{40A06F75-CF71-4FF0-9476-F881F10B4C59}" srcOrd="8" destOrd="0" presId="urn:microsoft.com/office/officeart/2005/8/layout/pyramid2"/>
    <dgm:cxn modelId="{20F8668C-BA08-4CB7-82B1-B317441452CD}" type="presParOf" srcId="{54982EDE-BA38-419C-8C90-E7DF88B50825}" destId="{D5AAC021-0B13-4F18-8DC6-1FA6845FB348}" srcOrd="9" destOrd="0" presId="urn:microsoft.com/office/officeart/2005/8/layout/pyramid2"/>
    <dgm:cxn modelId="{9D1686F7-FC2B-4C30-BA02-EF9AD3FCA618}" type="presParOf" srcId="{54982EDE-BA38-419C-8C90-E7DF88B50825}" destId="{0E6DB8B2-458A-4F73-AF77-E844E8685CD8}" srcOrd="10" destOrd="0" presId="urn:microsoft.com/office/officeart/2005/8/layout/pyramid2"/>
    <dgm:cxn modelId="{DCAB03A4-904B-495E-B8D3-DD340F9CFBC0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Liberal democracy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autocracy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Market-exploiting dictatorship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Patronal democracy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Communist dictatorship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Conservative autocracy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3E7F23FD-1AE3-4A47-950D-4F5531354613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B9F914F-0FFD-44AB-9C7C-B44173A615E6}" type="presOf" srcId="{D75FEE30-628B-4BCD-B8C9-2BF3180BA3C0}" destId="{F9260225-45E3-4E83-A7B5-93BF7662486D}" srcOrd="0" destOrd="0" presId="urn:microsoft.com/office/officeart/2005/8/layout/pyramid2"/>
    <dgm:cxn modelId="{7B1702EE-D655-4231-BF37-C1E4C5F6C353}" type="presOf" srcId="{83210F28-54C2-4E50-BA91-C30C7F5A925A}" destId="{0E6DB8B2-458A-4F73-AF77-E844E8685CD8}" srcOrd="0" destOrd="0" presId="urn:microsoft.com/office/officeart/2005/8/layout/pyramid2"/>
    <dgm:cxn modelId="{83CE9004-AF93-4C65-9042-D54194C828AD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041B63E6-BF34-4B90-8DA1-8D6EB92A3BF7}" type="presOf" srcId="{EA790760-0B03-448A-9F29-12DB28B7261E}" destId="{40A06F75-CF71-4FF0-9476-F881F10B4C59}" srcOrd="0" destOrd="0" presId="urn:microsoft.com/office/officeart/2005/8/layout/pyramid2"/>
    <dgm:cxn modelId="{EE4AA01A-008C-411A-952A-7F9A44CCD67A}" type="presOf" srcId="{70972A96-F39F-4054-A5D9-CCAC350AB6EA}" destId="{6AFE05B7-991B-44DA-9843-39E3CC396A11}" srcOrd="0" destOrd="0" presId="urn:microsoft.com/office/officeart/2005/8/layout/pyramid2"/>
    <dgm:cxn modelId="{DB91CAC9-576B-49F7-B0EF-198F6EA76C66}" type="presOf" srcId="{3CA4390E-8AEC-4EA2-A3EC-8DD042504D56}" destId="{585EDA03-E1D1-49E2-ABCC-D095A33C60CB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0193C05-2DBC-40BA-8D3A-02F39D59FDCF}" type="presParOf" srcId="{F9260225-45E3-4E83-A7B5-93BF7662486D}" destId="{2CAB7AE0-F53F-477F-8596-08683A702DA4}" srcOrd="0" destOrd="0" presId="urn:microsoft.com/office/officeart/2005/8/layout/pyramid2"/>
    <dgm:cxn modelId="{02AE3508-3265-491E-BEE0-291CC6D4C82C}" type="presParOf" srcId="{F9260225-45E3-4E83-A7B5-93BF7662486D}" destId="{54982EDE-BA38-419C-8C90-E7DF88B50825}" srcOrd="1" destOrd="0" presId="urn:microsoft.com/office/officeart/2005/8/layout/pyramid2"/>
    <dgm:cxn modelId="{FD6D56F9-A836-4F17-AA51-BA4C20F5F587}" type="presParOf" srcId="{54982EDE-BA38-419C-8C90-E7DF88B50825}" destId="{C15E22B3-3295-4532-9D6A-325D45E50C1C}" srcOrd="0" destOrd="0" presId="urn:microsoft.com/office/officeart/2005/8/layout/pyramid2"/>
    <dgm:cxn modelId="{2D2707A8-9AF2-4651-8BAB-126ECA4931DE}" type="presParOf" srcId="{54982EDE-BA38-419C-8C90-E7DF88B50825}" destId="{E349127E-BD40-4FFD-98F7-AE53232D3317}" srcOrd="1" destOrd="0" presId="urn:microsoft.com/office/officeart/2005/8/layout/pyramid2"/>
    <dgm:cxn modelId="{89530A1C-AC56-47B6-9D86-60BF8D7B4ED1}" type="presParOf" srcId="{54982EDE-BA38-419C-8C90-E7DF88B50825}" destId="{585EDA03-E1D1-49E2-ABCC-D095A33C60CB}" srcOrd="2" destOrd="0" presId="urn:microsoft.com/office/officeart/2005/8/layout/pyramid2"/>
    <dgm:cxn modelId="{50C5EC92-B2F0-4641-983B-76EF1D7C0D97}" type="presParOf" srcId="{54982EDE-BA38-419C-8C90-E7DF88B50825}" destId="{689CAA53-9D6E-44E6-B0D8-615A6D07FB5B}" srcOrd="3" destOrd="0" presId="urn:microsoft.com/office/officeart/2005/8/layout/pyramid2"/>
    <dgm:cxn modelId="{5A435FAD-3629-45B0-B21F-85243E210059}" type="presParOf" srcId="{54982EDE-BA38-419C-8C90-E7DF88B50825}" destId="{AA40EDB2-9616-491E-8997-90DC3C7C7F8E}" srcOrd="4" destOrd="0" presId="urn:microsoft.com/office/officeart/2005/8/layout/pyramid2"/>
    <dgm:cxn modelId="{51BD6505-D11F-4068-B364-62AE02BE2465}" type="presParOf" srcId="{54982EDE-BA38-419C-8C90-E7DF88B50825}" destId="{9055E23A-F0BC-4AAF-9FF4-F780F02DFD21}" srcOrd="5" destOrd="0" presId="urn:microsoft.com/office/officeart/2005/8/layout/pyramid2"/>
    <dgm:cxn modelId="{F9B90791-E0E6-45C8-B955-6D84A563BA2E}" type="presParOf" srcId="{54982EDE-BA38-419C-8C90-E7DF88B50825}" destId="{6AFE05B7-991B-44DA-9843-39E3CC396A11}" srcOrd="6" destOrd="0" presId="urn:microsoft.com/office/officeart/2005/8/layout/pyramid2"/>
    <dgm:cxn modelId="{88A143B7-1EF6-42D3-B848-3A3823A5E854}" type="presParOf" srcId="{54982EDE-BA38-419C-8C90-E7DF88B50825}" destId="{B370853F-B4C8-494E-B10D-01EDE232E07B}" srcOrd="7" destOrd="0" presId="urn:microsoft.com/office/officeart/2005/8/layout/pyramid2"/>
    <dgm:cxn modelId="{DF75CFF8-045A-4C76-87F5-70DA5F84D1BF}" type="presParOf" srcId="{54982EDE-BA38-419C-8C90-E7DF88B50825}" destId="{40A06F75-CF71-4FF0-9476-F881F10B4C59}" srcOrd="8" destOrd="0" presId="urn:microsoft.com/office/officeart/2005/8/layout/pyramid2"/>
    <dgm:cxn modelId="{A0459BEA-1BEC-4E0D-8DEB-EB771E8E2B5A}" type="presParOf" srcId="{54982EDE-BA38-419C-8C90-E7DF88B50825}" destId="{D5AAC021-0B13-4F18-8DC6-1FA6845FB348}" srcOrd="9" destOrd="0" presId="urn:microsoft.com/office/officeart/2005/8/layout/pyramid2"/>
    <dgm:cxn modelId="{C18B4B29-339E-439F-BCDD-79052DB110CE}" type="presParOf" srcId="{54982EDE-BA38-419C-8C90-E7DF88B50825}" destId="{0E6DB8B2-458A-4F73-AF77-E844E8685CD8}" srcOrd="10" destOrd="0" presId="urn:microsoft.com/office/officeart/2005/8/layout/pyramid2"/>
    <dgm:cxn modelId="{E414022E-BCD5-4936-A624-9A4B68DBE7E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A6A98C7A-3256-4A3F-A300-2DCEF273D361}" type="presOf" srcId="{70972A96-F39F-4054-A5D9-CCAC350AB6EA}" destId="{6AFE05B7-991B-44DA-9843-39E3CC396A11}" srcOrd="0" destOrd="0" presId="urn:microsoft.com/office/officeart/2005/8/layout/pyramid2"/>
    <dgm:cxn modelId="{440D9212-E5E2-4224-9EF1-5C7CB393D4E6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27D9547-1F01-484E-A5D9-0A59ABC7C478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DA697D52-B686-4975-BFF6-AF5E27F6A3F0}" type="presOf" srcId="{83210F28-54C2-4E50-BA91-C30C7F5A925A}" destId="{0E6DB8B2-458A-4F73-AF77-E844E8685CD8}" srcOrd="0" destOrd="0" presId="urn:microsoft.com/office/officeart/2005/8/layout/pyramid2"/>
    <dgm:cxn modelId="{C0AC104D-A6FF-412A-807A-CC1304B8D5AA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75730528-6988-46CB-BAA0-BB848201252F}" type="presOf" srcId="{94EAB1EC-7FE9-40F9-8691-7534F2D2D13B}" destId="{AA40EDB2-9616-491E-8997-90DC3C7C7F8E}" srcOrd="0" destOrd="0" presId="urn:microsoft.com/office/officeart/2005/8/layout/pyramid2"/>
    <dgm:cxn modelId="{44229D1A-F4AE-48A0-856D-1AC7DCD3AE44}" type="presOf" srcId="{3CA4390E-8AEC-4EA2-A3EC-8DD042504D56}" destId="{585EDA03-E1D1-49E2-ABCC-D095A33C60CB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35065F8-D6B5-4BA1-9C65-7F149EA90F6B}" type="presParOf" srcId="{F9260225-45E3-4E83-A7B5-93BF7662486D}" destId="{2CAB7AE0-F53F-477F-8596-08683A702DA4}" srcOrd="0" destOrd="0" presId="urn:microsoft.com/office/officeart/2005/8/layout/pyramid2"/>
    <dgm:cxn modelId="{703819D0-2D00-4BD4-881B-697B8BBABC26}" type="presParOf" srcId="{F9260225-45E3-4E83-A7B5-93BF7662486D}" destId="{54982EDE-BA38-419C-8C90-E7DF88B50825}" srcOrd="1" destOrd="0" presId="urn:microsoft.com/office/officeart/2005/8/layout/pyramid2"/>
    <dgm:cxn modelId="{C674F2AE-32EE-4B05-A969-2E51921FEE05}" type="presParOf" srcId="{54982EDE-BA38-419C-8C90-E7DF88B50825}" destId="{C15E22B3-3295-4532-9D6A-325D45E50C1C}" srcOrd="0" destOrd="0" presId="urn:microsoft.com/office/officeart/2005/8/layout/pyramid2"/>
    <dgm:cxn modelId="{CEDDEB04-5D39-4677-84A1-4848F1024C9D}" type="presParOf" srcId="{54982EDE-BA38-419C-8C90-E7DF88B50825}" destId="{E349127E-BD40-4FFD-98F7-AE53232D3317}" srcOrd="1" destOrd="0" presId="urn:microsoft.com/office/officeart/2005/8/layout/pyramid2"/>
    <dgm:cxn modelId="{7A61AE3C-D6C2-4143-B581-679888DA42E2}" type="presParOf" srcId="{54982EDE-BA38-419C-8C90-E7DF88B50825}" destId="{585EDA03-E1D1-49E2-ABCC-D095A33C60CB}" srcOrd="2" destOrd="0" presId="urn:microsoft.com/office/officeart/2005/8/layout/pyramid2"/>
    <dgm:cxn modelId="{8F9BA81E-BB33-433D-BF30-1DAE42E35FD2}" type="presParOf" srcId="{54982EDE-BA38-419C-8C90-E7DF88B50825}" destId="{689CAA53-9D6E-44E6-B0D8-615A6D07FB5B}" srcOrd="3" destOrd="0" presId="urn:microsoft.com/office/officeart/2005/8/layout/pyramid2"/>
    <dgm:cxn modelId="{021AFA6B-9368-4F98-9030-FA99B0D30649}" type="presParOf" srcId="{54982EDE-BA38-419C-8C90-E7DF88B50825}" destId="{AA40EDB2-9616-491E-8997-90DC3C7C7F8E}" srcOrd="4" destOrd="0" presId="urn:microsoft.com/office/officeart/2005/8/layout/pyramid2"/>
    <dgm:cxn modelId="{8C640175-DF83-4AFF-A7BA-64F0B44B745C}" type="presParOf" srcId="{54982EDE-BA38-419C-8C90-E7DF88B50825}" destId="{9055E23A-F0BC-4AAF-9FF4-F780F02DFD21}" srcOrd="5" destOrd="0" presId="urn:microsoft.com/office/officeart/2005/8/layout/pyramid2"/>
    <dgm:cxn modelId="{AE80C782-08BE-41B8-AF95-FAF9A6D0200E}" type="presParOf" srcId="{54982EDE-BA38-419C-8C90-E7DF88B50825}" destId="{6AFE05B7-991B-44DA-9843-39E3CC396A11}" srcOrd="6" destOrd="0" presId="urn:microsoft.com/office/officeart/2005/8/layout/pyramid2"/>
    <dgm:cxn modelId="{E9AE79DA-6C09-4B3C-8C8F-BE603C303399}" type="presParOf" srcId="{54982EDE-BA38-419C-8C90-E7DF88B50825}" destId="{B370853F-B4C8-494E-B10D-01EDE232E07B}" srcOrd="7" destOrd="0" presId="urn:microsoft.com/office/officeart/2005/8/layout/pyramid2"/>
    <dgm:cxn modelId="{FD4FAF02-FC9F-49B6-B3D8-EFCC31EECBEB}" type="presParOf" srcId="{54982EDE-BA38-419C-8C90-E7DF88B50825}" destId="{40A06F75-CF71-4FF0-9476-F881F10B4C59}" srcOrd="8" destOrd="0" presId="urn:microsoft.com/office/officeart/2005/8/layout/pyramid2"/>
    <dgm:cxn modelId="{7CFEDC93-318F-4CDF-9558-B261A831D91C}" type="presParOf" srcId="{54982EDE-BA38-419C-8C90-E7DF88B50825}" destId="{D5AAC021-0B13-4F18-8DC6-1FA6845FB348}" srcOrd="9" destOrd="0" presId="urn:microsoft.com/office/officeart/2005/8/layout/pyramid2"/>
    <dgm:cxn modelId="{2A4C702A-14B4-4ED2-81CE-9EBE3B8ECDAA}" type="presParOf" srcId="{54982EDE-BA38-419C-8C90-E7DF88B50825}" destId="{0E6DB8B2-458A-4F73-AF77-E844E8685CD8}" srcOrd="10" destOrd="0" presId="urn:microsoft.com/office/officeart/2005/8/layout/pyramid2"/>
    <dgm:cxn modelId="{56FA7B5C-1219-4959-A1E6-1C5D3C5FA4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88B9835E-57F2-49B5-B868-224F46B40A21}" type="presOf" srcId="{EA790760-0B03-448A-9F29-12DB28B7261E}" destId="{40A06F75-CF71-4FF0-9476-F881F10B4C59}" srcOrd="0" destOrd="0" presId="urn:microsoft.com/office/officeart/2005/8/layout/pyramid2"/>
    <dgm:cxn modelId="{BCCAD258-8948-4B06-A877-F415090E252C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DFF8899-FE35-4533-8801-19DD5BC19BA8}" type="presOf" srcId="{70972A96-F39F-4054-A5D9-CCAC350AB6EA}" destId="{6AFE05B7-991B-44DA-9843-39E3CC396A11}" srcOrd="0" destOrd="0" presId="urn:microsoft.com/office/officeart/2005/8/layout/pyramid2"/>
    <dgm:cxn modelId="{E3F38065-A6F8-49D9-8D86-D2EBCFAA583E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D1CE8B9-3C86-4309-A947-4FAA5B242368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7294F7F-5453-4977-8939-E12C8F05F595}" type="presOf" srcId="{D75FEE30-628B-4BCD-B8C9-2BF3180BA3C0}" destId="{F9260225-45E3-4E83-A7B5-93BF7662486D}" srcOrd="0" destOrd="0" presId="urn:microsoft.com/office/officeart/2005/8/layout/pyramid2"/>
    <dgm:cxn modelId="{BFB09E95-73F7-4604-AE30-65486C649488}" type="presOf" srcId="{3CA4390E-8AEC-4EA2-A3EC-8DD042504D56}" destId="{585EDA03-E1D1-49E2-ABCC-D095A33C60CB}" srcOrd="0" destOrd="0" presId="urn:microsoft.com/office/officeart/2005/8/layout/pyramid2"/>
    <dgm:cxn modelId="{1FB8B022-3417-4D9C-8ACB-7B6A327FB4F5}" type="presParOf" srcId="{F9260225-45E3-4E83-A7B5-93BF7662486D}" destId="{2CAB7AE0-F53F-477F-8596-08683A702DA4}" srcOrd="0" destOrd="0" presId="urn:microsoft.com/office/officeart/2005/8/layout/pyramid2"/>
    <dgm:cxn modelId="{AD6BD13B-4402-4A82-AC6E-75F85C3215AC}" type="presParOf" srcId="{F9260225-45E3-4E83-A7B5-93BF7662486D}" destId="{54982EDE-BA38-419C-8C90-E7DF88B50825}" srcOrd="1" destOrd="0" presId="urn:microsoft.com/office/officeart/2005/8/layout/pyramid2"/>
    <dgm:cxn modelId="{4BCA9667-AC3D-4E31-B58F-A576DCD85AF0}" type="presParOf" srcId="{54982EDE-BA38-419C-8C90-E7DF88B50825}" destId="{C15E22B3-3295-4532-9D6A-325D45E50C1C}" srcOrd="0" destOrd="0" presId="urn:microsoft.com/office/officeart/2005/8/layout/pyramid2"/>
    <dgm:cxn modelId="{4360C1F1-086D-4CFB-9523-165A85A31010}" type="presParOf" srcId="{54982EDE-BA38-419C-8C90-E7DF88B50825}" destId="{E349127E-BD40-4FFD-98F7-AE53232D3317}" srcOrd="1" destOrd="0" presId="urn:microsoft.com/office/officeart/2005/8/layout/pyramid2"/>
    <dgm:cxn modelId="{7A81ACCA-8DFB-4639-BF7D-347E3D33E12E}" type="presParOf" srcId="{54982EDE-BA38-419C-8C90-E7DF88B50825}" destId="{585EDA03-E1D1-49E2-ABCC-D095A33C60CB}" srcOrd="2" destOrd="0" presId="urn:microsoft.com/office/officeart/2005/8/layout/pyramid2"/>
    <dgm:cxn modelId="{17D26283-EB86-4ABD-8DE3-977DBBE8F771}" type="presParOf" srcId="{54982EDE-BA38-419C-8C90-E7DF88B50825}" destId="{689CAA53-9D6E-44E6-B0D8-615A6D07FB5B}" srcOrd="3" destOrd="0" presId="urn:microsoft.com/office/officeart/2005/8/layout/pyramid2"/>
    <dgm:cxn modelId="{FAB5C64F-A933-4190-AF6C-E21FBD6F9EF4}" type="presParOf" srcId="{54982EDE-BA38-419C-8C90-E7DF88B50825}" destId="{AA40EDB2-9616-491E-8997-90DC3C7C7F8E}" srcOrd="4" destOrd="0" presId="urn:microsoft.com/office/officeart/2005/8/layout/pyramid2"/>
    <dgm:cxn modelId="{1C745290-71CE-4B66-B5D1-AC59CF94A906}" type="presParOf" srcId="{54982EDE-BA38-419C-8C90-E7DF88B50825}" destId="{9055E23A-F0BC-4AAF-9FF4-F780F02DFD21}" srcOrd="5" destOrd="0" presId="urn:microsoft.com/office/officeart/2005/8/layout/pyramid2"/>
    <dgm:cxn modelId="{C529C2DA-31C9-472A-9B3C-577E23AA61C7}" type="presParOf" srcId="{54982EDE-BA38-419C-8C90-E7DF88B50825}" destId="{6AFE05B7-991B-44DA-9843-39E3CC396A11}" srcOrd="6" destOrd="0" presId="urn:microsoft.com/office/officeart/2005/8/layout/pyramid2"/>
    <dgm:cxn modelId="{1E53830E-D593-4263-AED6-D055EE9C5275}" type="presParOf" srcId="{54982EDE-BA38-419C-8C90-E7DF88B50825}" destId="{B370853F-B4C8-494E-B10D-01EDE232E07B}" srcOrd="7" destOrd="0" presId="urn:microsoft.com/office/officeart/2005/8/layout/pyramid2"/>
    <dgm:cxn modelId="{30F04BF3-CA6F-4F38-A1BA-4AA90D126422}" type="presParOf" srcId="{54982EDE-BA38-419C-8C90-E7DF88B50825}" destId="{40A06F75-CF71-4FF0-9476-F881F10B4C59}" srcOrd="8" destOrd="0" presId="urn:microsoft.com/office/officeart/2005/8/layout/pyramid2"/>
    <dgm:cxn modelId="{A40FC8AC-1E70-4746-B20D-4CBB3E9B2628}" type="presParOf" srcId="{54982EDE-BA38-419C-8C90-E7DF88B50825}" destId="{D5AAC021-0B13-4F18-8DC6-1FA6845FB348}" srcOrd="9" destOrd="0" presId="urn:microsoft.com/office/officeart/2005/8/layout/pyramid2"/>
    <dgm:cxn modelId="{20FB6CA4-53DA-4189-B8EA-1054BA3EBC5E}" type="presParOf" srcId="{54982EDE-BA38-419C-8C90-E7DF88B50825}" destId="{0E6DB8B2-458A-4F73-AF77-E844E8685CD8}" srcOrd="10" destOrd="0" presId="urn:microsoft.com/office/officeart/2005/8/layout/pyramid2"/>
    <dgm:cxn modelId="{B91030D4-64AF-4A96-BA9B-FBF4FD14B88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31CCCD37-AB35-4CDC-B2EE-21759B9C92FA}" type="presOf" srcId="{D75FEE30-628B-4BCD-B8C9-2BF3180BA3C0}" destId="{F9260225-45E3-4E83-A7B5-93BF7662486D}" srcOrd="0" destOrd="0" presId="urn:microsoft.com/office/officeart/2005/8/layout/pyramid2"/>
    <dgm:cxn modelId="{5860A7AA-EAB1-4152-9BCE-C9D54195BCBE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6DB627D0-7FF1-4824-B838-71CEC65FB435}" type="presOf" srcId="{3CA4390E-8AEC-4EA2-A3EC-8DD042504D56}" destId="{585EDA03-E1D1-49E2-ABCC-D095A33C60CB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524183A-7325-400F-801D-C2B8F70C99EF}" type="presOf" srcId="{70972A96-F39F-4054-A5D9-CCAC350AB6EA}" destId="{6AFE05B7-991B-44DA-9843-39E3CC396A11}" srcOrd="0" destOrd="0" presId="urn:microsoft.com/office/officeart/2005/8/layout/pyramid2"/>
    <dgm:cxn modelId="{B0FE35D8-3B3D-4145-9F5E-29D02254DC7A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7D8AA327-4C41-445E-94B5-3EA1AA108130}" type="presOf" srcId="{83210F28-54C2-4E50-BA91-C30C7F5A925A}" destId="{0E6DB8B2-458A-4F73-AF77-E844E8685CD8}" srcOrd="0" destOrd="0" presId="urn:microsoft.com/office/officeart/2005/8/layout/pyramid2"/>
    <dgm:cxn modelId="{CBD9DB19-740B-4A30-9EB8-8B945B176E95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9BC45A67-D7DC-46FD-A2D8-E52F445FCEDC}" type="presParOf" srcId="{F9260225-45E3-4E83-A7B5-93BF7662486D}" destId="{2CAB7AE0-F53F-477F-8596-08683A702DA4}" srcOrd="0" destOrd="0" presId="urn:microsoft.com/office/officeart/2005/8/layout/pyramid2"/>
    <dgm:cxn modelId="{EB17E5B4-6391-486B-9404-3523C3EE1A4E}" type="presParOf" srcId="{F9260225-45E3-4E83-A7B5-93BF7662486D}" destId="{54982EDE-BA38-419C-8C90-E7DF88B50825}" srcOrd="1" destOrd="0" presId="urn:microsoft.com/office/officeart/2005/8/layout/pyramid2"/>
    <dgm:cxn modelId="{14203DB0-5044-48AB-9CCE-C558B4C0B5FC}" type="presParOf" srcId="{54982EDE-BA38-419C-8C90-E7DF88B50825}" destId="{C15E22B3-3295-4532-9D6A-325D45E50C1C}" srcOrd="0" destOrd="0" presId="urn:microsoft.com/office/officeart/2005/8/layout/pyramid2"/>
    <dgm:cxn modelId="{6991BC0C-CDA0-4AC0-BB84-31FA2A8F542E}" type="presParOf" srcId="{54982EDE-BA38-419C-8C90-E7DF88B50825}" destId="{E349127E-BD40-4FFD-98F7-AE53232D3317}" srcOrd="1" destOrd="0" presId="urn:microsoft.com/office/officeart/2005/8/layout/pyramid2"/>
    <dgm:cxn modelId="{DD4A81C4-B60D-4F05-95DC-4CD368D02D84}" type="presParOf" srcId="{54982EDE-BA38-419C-8C90-E7DF88B50825}" destId="{585EDA03-E1D1-49E2-ABCC-D095A33C60CB}" srcOrd="2" destOrd="0" presId="urn:microsoft.com/office/officeart/2005/8/layout/pyramid2"/>
    <dgm:cxn modelId="{E0B1C230-CAD3-42C2-B9A5-5DD6913874C6}" type="presParOf" srcId="{54982EDE-BA38-419C-8C90-E7DF88B50825}" destId="{689CAA53-9D6E-44E6-B0D8-615A6D07FB5B}" srcOrd="3" destOrd="0" presId="urn:microsoft.com/office/officeart/2005/8/layout/pyramid2"/>
    <dgm:cxn modelId="{7AD9154B-05A0-4967-AE17-BD65219D67E6}" type="presParOf" srcId="{54982EDE-BA38-419C-8C90-E7DF88B50825}" destId="{AA40EDB2-9616-491E-8997-90DC3C7C7F8E}" srcOrd="4" destOrd="0" presId="urn:microsoft.com/office/officeart/2005/8/layout/pyramid2"/>
    <dgm:cxn modelId="{8CB86D7B-A7E4-4812-BD04-490079C76AB2}" type="presParOf" srcId="{54982EDE-BA38-419C-8C90-E7DF88B50825}" destId="{9055E23A-F0BC-4AAF-9FF4-F780F02DFD21}" srcOrd="5" destOrd="0" presId="urn:microsoft.com/office/officeart/2005/8/layout/pyramid2"/>
    <dgm:cxn modelId="{F7C77E7A-BFDA-430E-846D-8A3EC1174FFF}" type="presParOf" srcId="{54982EDE-BA38-419C-8C90-E7DF88B50825}" destId="{6AFE05B7-991B-44DA-9843-39E3CC396A11}" srcOrd="6" destOrd="0" presId="urn:microsoft.com/office/officeart/2005/8/layout/pyramid2"/>
    <dgm:cxn modelId="{00F8D671-7620-4FEF-84B9-503846201A7E}" type="presParOf" srcId="{54982EDE-BA38-419C-8C90-E7DF88B50825}" destId="{B370853F-B4C8-494E-B10D-01EDE232E07B}" srcOrd="7" destOrd="0" presId="urn:microsoft.com/office/officeart/2005/8/layout/pyramid2"/>
    <dgm:cxn modelId="{904E80AF-612A-4EB1-83B3-F9894C1ABDE8}" type="presParOf" srcId="{54982EDE-BA38-419C-8C90-E7DF88B50825}" destId="{40A06F75-CF71-4FF0-9476-F881F10B4C59}" srcOrd="8" destOrd="0" presId="urn:microsoft.com/office/officeart/2005/8/layout/pyramid2"/>
    <dgm:cxn modelId="{2BB10BAA-735B-4389-8D1A-7C705CC61F58}" type="presParOf" srcId="{54982EDE-BA38-419C-8C90-E7DF88B50825}" destId="{D5AAC021-0B13-4F18-8DC6-1FA6845FB348}" srcOrd="9" destOrd="0" presId="urn:microsoft.com/office/officeart/2005/8/layout/pyramid2"/>
    <dgm:cxn modelId="{C3864277-48F7-4439-819D-1D032E66774C}" type="presParOf" srcId="{54982EDE-BA38-419C-8C90-E7DF88B50825}" destId="{0E6DB8B2-458A-4F73-AF77-E844E8685CD8}" srcOrd="10" destOrd="0" presId="urn:microsoft.com/office/officeart/2005/8/layout/pyramid2"/>
    <dgm:cxn modelId="{C4017D31-A3A4-4FCE-9D5C-6E686DD7B2D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513539D1-6CAE-4AC5-8A17-B30691119906}" type="presOf" srcId="{70972A96-F39F-4054-A5D9-CCAC350AB6EA}" destId="{6AFE05B7-991B-44DA-9843-39E3CC396A11}" srcOrd="0" destOrd="0" presId="urn:microsoft.com/office/officeart/2005/8/layout/pyramid2"/>
    <dgm:cxn modelId="{3A3133CB-5AD2-4B03-B2DE-45F416D8F6BB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12CA67C7-52CC-45DE-B535-407424D74B96}" type="presOf" srcId="{497908DE-4C30-428A-A555-3A6C2F4ADF7D}" destId="{C15E22B3-3295-4532-9D6A-325D45E50C1C}" srcOrd="0" destOrd="0" presId="urn:microsoft.com/office/officeart/2005/8/layout/pyramid2"/>
    <dgm:cxn modelId="{4E17BD6E-3A66-47C6-BDCF-9D420BE4A20E}" type="presOf" srcId="{3CA4390E-8AEC-4EA2-A3EC-8DD042504D56}" destId="{585EDA03-E1D1-49E2-ABCC-D095A33C60CB}" srcOrd="0" destOrd="0" presId="urn:microsoft.com/office/officeart/2005/8/layout/pyramid2"/>
    <dgm:cxn modelId="{C262F01A-F4FB-4B6E-A6E4-CB8A42FEF8E9}" type="presOf" srcId="{EA790760-0B03-448A-9F29-12DB28B7261E}" destId="{40A06F75-CF71-4FF0-9476-F881F10B4C59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DB0EF53-3975-43CE-B9E5-D1AA2EBA67E4}" type="presOf" srcId="{83210F28-54C2-4E50-BA91-C30C7F5A925A}" destId="{0E6DB8B2-458A-4F73-AF77-E844E8685CD8}" srcOrd="0" destOrd="0" presId="urn:microsoft.com/office/officeart/2005/8/layout/pyramid2"/>
    <dgm:cxn modelId="{1735423B-7852-4EB3-89A6-C8AB2A1E9A92}" type="presOf" srcId="{94EAB1EC-7FE9-40F9-8691-7534F2D2D13B}" destId="{AA40EDB2-9616-491E-8997-90DC3C7C7F8E}" srcOrd="0" destOrd="0" presId="urn:microsoft.com/office/officeart/2005/8/layout/pyramid2"/>
    <dgm:cxn modelId="{C3BDAB47-4882-4782-940D-321F40801769}" type="presParOf" srcId="{F9260225-45E3-4E83-A7B5-93BF7662486D}" destId="{2CAB7AE0-F53F-477F-8596-08683A702DA4}" srcOrd="0" destOrd="0" presId="urn:microsoft.com/office/officeart/2005/8/layout/pyramid2"/>
    <dgm:cxn modelId="{34F224B5-8E0C-4C15-B690-0B784440F1DB}" type="presParOf" srcId="{F9260225-45E3-4E83-A7B5-93BF7662486D}" destId="{54982EDE-BA38-419C-8C90-E7DF88B50825}" srcOrd="1" destOrd="0" presId="urn:microsoft.com/office/officeart/2005/8/layout/pyramid2"/>
    <dgm:cxn modelId="{DDA98900-BB3D-4A7F-98E8-34406F1F06D4}" type="presParOf" srcId="{54982EDE-BA38-419C-8C90-E7DF88B50825}" destId="{C15E22B3-3295-4532-9D6A-325D45E50C1C}" srcOrd="0" destOrd="0" presId="urn:microsoft.com/office/officeart/2005/8/layout/pyramid2"/>
    <dgm:cxn modelId="{C704C16A-508D-4E46-8F52-B7E624EAD187}" type="presParOf" srcId="{54982EDE-BA38-419C-8C90-E7DF88B50825}" destId="{E349127E-BD40-4FFD-98F7-AE53232D3317}" srcOrd="1" destOrd="0" presId="urn:microsoft.com/office/officeart/2005/8/layout/pyramid2"/>
    <dgm:cxn modelId="{C34D3F2B-24C5-4119-AABD-723541095DFB}" type="presParOf" srcId="{54982EDE-BA38-419C-8C90-E7DF88B50825}" destId="{585EDA03-E1D1-49E2-ABCC-D095A33C60CB}" srcOrd="2" destOrd="0" presId="urn:microsoft.com/office/officeart/2005/8/layout/pyramid2"/>
    <dgm:cxn modelId="{45CFB876-2247-4545-8FC7-B4B439BB393D}" type="presParOf" srcId="{54982EDE-BA38-419C-8C90-E7DF88B50825}" destId="{689CAA53-9D6E-44E6-B0D8-615A6D07FB5B}" srcOrd="3" destOrd="0" presId="urn:microsoft.com/office/officeart/2005/8/layout/pyramid2"/>
    <dgm:cxn modelId="{EBFC5C5D-2C82-4DEF-861D-374BF64CF41F}" type="presParOf" srcId="{54982EDE-BA38-419C-8C90-E7DF88B50825}" destId="{AA40EDB2-9616-491E-8997-90DC3C7C7F8E}" srcOrd="4" destOrd="0" presId="urn:microsoft.com/office/officeart/2005/8/layout/pyramid2"/>
    <dgm:cxn modelId="{DC781C56-CCC7-45E5-9783-B7AFFED042FE}" type="presParOf" srcId="{54982EDE-BA38-419C-8C90-E7DF88B50825}" destId="{9055E23A-F0BC-4AAF-9FF4-F780F02DFD21}" srcOrd="5" destOrd="0" presId="urn:microsoft.com/office/officeart/2005/8/layout/pyramid2"/>
    <dgm:cxn modelId="{71AE6286-AC09-4F56-AF6C-730870916A50}" type="presParOf" srcId="{54982EDE-BA38-419C-8C90-E7DF88B50825}" destId="{6AFE05B7-991B-44DA-9843-39E3CC396A11}" srcOrd="6" destOrd="0" presId="urn:microsoft.com/office/officeart/2005/8/layout/pyramid2"/>
    <dgm:cxn modelId="{08F252D7-A4C7-4C22-A119-BB4D2296DB86}" type="presParOf" srcId="{54982EDE-BA38-419C-8C90-E7DF88B50825}" destId="{B370853F-B4C8-494E-B10D-01EDE232E07B}" srcOrd="7" destOrd="0" presId="urn:microsoft.com/office/officeart/2005/8/layout/pyramid2"/>
    <dgm:cxn modelId="{1FD3E6BD-A469-4FC1-B679-1BA4B9D8C8D4}" type="presParOf" srcId="{54982EDE-BA38-419C-8C90-E7DF88B50825}" destId="{40A06F75-CF71-4FF0-9476-F881F10B4C59}" srcOrd="8" destOrd="0" presId="urn:microsoft.com/office/officeart/2005/8/layout/pyramid2"/>
    <dgm:cxn modelId="{72307065-0741-49B1-900B-5791B46C9D46}" type="presParOf" srcId="{54982EDE-BA38-419C-8C90-E7DF88B50825}" destId="{D5AAC021-0B13-4F18-8DC6-1FA6845FB348}" srcOrd="9" destOrd="0" presId="urn:microsoft.com/office/officeart/2005/8/layout/pyramid2"/>
    <dgm:cxn modelId="{0D102FAA-0B61-48B9-B58E-C6AA4FC3F365}" type="presParOf" srcId="{54982EDE-BA38-419C-8C90-E7DF88B50825}" destId="{0E6DB8B2-458A-4F73-AF77-E844E8685CD8}" srcOrd="10" destOrd="0" presId="urn:microsoft.com/office/officeart/2005/8/layout/pyramid2"/>
    <dgm:cxn modelId="{ACE15CFD-1A95-4252-8576-EA11C0DE0A5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F6B19836-264D-44DD-A34D-3F76EF55922C}" type="presOf" srcId="{94EAB1EC-7FE9-40F9-8691-7534F2D2D13B}" destId="{AA40EDB2-9616-491E-8997-90DC3C7C7F8E}" srcOrd="0" destOrd="0" presId="urn:microsoft.com/office/officeart/2005/8/layout/pyramid2"/>
    <dgm:cxn modelId="{C0BB3CB4-32B8-4159-88EB-325BD56A3837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0ABABF02-E661-45E2-9736-D67681ABA9B8}" type="presOf" srcId="{497908DE-4C30-428A-A555-3A6C2F4ADF7D}" destId="{C15E22B3-3295-4532-9D6A-325D45E50C1C}" srcOrd="0" destOrd="0" presId="urn:microsoft.com/office/officeart/2005/8/layout/pyramid2"/>
    <dgm:cxn modelId="{DB35164C-FD1E-485F-9C2E-3833DAB15661}" type="presOf" srcId="{EA790760-0B03-448A-9F29-12DB28B7261E}" destId="{40A06F75-CF71-4FF0-9476-F881F10B4C59}" srcOrd="0" destOrd="0" presId="urn:microsoft.com/office/officeart/2005/8/layout/pyramid2"/>
    <dgm:cxn modelId="{E09D751C-0B0F-41C0-9C69-1F06B31C48E8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8D0B8FA-4700-4ADE-9BF9-A2D53238607F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F664DFD-C975-40E7-A8AF-43DE096E7C60}" type="presOf" srcId="{83210F28-54C2-4E50-BA91-C30C7F5A925A}" destId="{0E6DB8B2-458A-4F73-AF77-E844E8685CD8}" srcOrd="0" destOrd="0" presId="urn:microsoft.com/office/officeart/2005/8/layout/pyramid2"/>
    <dgm:cxn modelId="{81441774-DBCE-405D-A227-CD11D3E3EAB5}" type="presParOf" srcId="{F9260225-45E3-4E83-A7B5-93BF7662486D}" destId="{2CAB7AE0-F53F-477F-8596-08683A702DA4}" srcOrd="0" destOrd="0" presId="urn:microsoft.com/office/officeart/2005/8/layout/pyramid2"/>
    <dgm:cxn modelId="{6B22A715-4654-4960-A04D-22BFE2253B95}" type="presParOf" srcId="{F9260225-45E3-4E83-A7B5-93BF7662486D}" destId="{54982EDE-BA38-419C-8C90-E7DF88B50825}" srcOrd="1" destOrd="0" presId="urn:microsoft.com/office/officeart/2005/8/layout/pyramid2"/>
    <dgm:cxn modelId="{63BB6C2C-1D12-4FF9-A60F-1545991A1EDD}" type="presParOf" srcId="{54982EDE-BA38-419C-8C90-E7DF88B50825}" destId="{C15E22B3-3295-4532-9D6A-325D45E50C1C}" srcOrd="0" destOrd="0" presId="urn:microsoft.com/office/officeart/2005/8/layout/pyramid2"/>
    <dgm:cxn modelId="{65AF59EA-4137-4F3E-BE10-D9949A9FC02A}" type="presParOf" srcId="{54982EDE-BA38-419C-8C90-E7DF88B50825}" destId="{E349127E-BD40-4FFD-98F7-AE53232D3317}" srcOrd="1" destOrd="0" presId="urn:microsoft.com/office/officeart/2005/8/layout/pyramid2"/>
    <dgm:cxn modelId="{D3B367EF-E174-4723-ACAC-C7E7A7502DCD}" type="presParOf" srcId="{54982EDE-BA38-419C-8C90-E7DF88B50825}" destId="{585EDA03-E1D1-49E2-ABCC-D095A33C60CB}" srcOrd="2" destOrd="0" presId="urn:microsoft.com/office/officeart/2005/8/layout/pyramid2"/>
    <dgm:cxn modelId="{78E0A9A6-3583-4060-881D-4DD62393B76B}" type="presParOf" srcId="{54982EDE-BA38-419C-8C90-E7DF88B50825}" destId="{689CAA53-9D6E-44E6-B0D8-615A6D07FB5B}" srcOrd="3" destOrd="0" presId="urn:microsoft.com/office/officeart/2005/8/layout/pyramid2"/>
    <dgm:cxn modelId="{8A1BCBCF-68A6-4D25-B030-F1297AF04277}" type="presParOf" srcId="{54982EDE-BA38-419C-8C90-E7DF88B50825}" destId="{AA40EDB2-9616-491E-8997-90DC3C7C7F8E}" srcOrd="4" destOrd="0" presId="urn:microsoft.com/office/officeart/2005/8/layout/pyramid2"/>
    <dgm:cxn modelId="{8C670602-FA37-403C-9C8C-7B036428A824}" type="presParOf" srcId="{54982EDE-BA38-419C-8C90-E7DF88B50825}" destId="{9055E23A-F0BC-4AAF-9FF4-F780F02DFD21}" srcOrd="5" destOrd="0" presId="urn:microsoft.com/office/officeart/2005/8/layout/pyramid2"/>
    <dgm:cxn modelId="{6944590E-FBA3-4C7B-A9BF-62CFC6CD3C59}" type="presParOf" srcId="{54982EDE-BA38-419C-8C90-E7DF88B50825}" destId="{6AFE05B7-991B-44DA-9843-39E3CC396A11}" srcOrd="6" destOrd="0" presId="urn:microsoft.com/office/officeart/2005/8/layout/pyramid2"/>
    <dgm:cxn modelId="{BDA03FAB-4B49-4C27-8520-DD39D1FD9CE3}" type="presParOf" srcId="{54982EDE-BA38-419C-8C90-E7DF88B50825}" destId="{B370853F-B4C8-494E-B10D-01EDE232E07B}" srcOrd="7" destOrd="0" presId="urn:microsoft.com/office/officeart/2005/8/layout/pyramid2"/>
    <dgm:cxn modelId="{25292216-D510-484D-BBCC-19B2DF8DC86F}" type="presParOf" srcId="{54982EDE-BA38-419C-8C90-E7DF88B50825}" destId="{40A06F75-CF71-4FF0-9476-F881F10B4C59}" srcOrd="8" destOrd="0" presId="urn:microsoft.com/office/officeart/2005/8/layout/pyramid2"/>
    <dgm:cxn modelId="{23217F6A-9177-4B4A-88ED-4AE1F5DA901B}" type="presParOf" srcId="{54982EDE-BA38-419C-8C90-E7DF88B50825}" destId="{D5AAC021-0B13-4F18-8DC6-1FA6845FB348}" srcOrd="9" destOrd="0" presId="urn:microsoft.com/office/officeart/2005/8/layout/pyramid2"/>
    <dgm:cxn modelId="{62DD14D0-3110-41EB-B536-85F3774EB9A4}" type="presParOf" srcId="{54982EDE-BA38-419C-8C90-E7DF88B50825}" destId="{0E6DB8B2-458A-4F73-AF77-E844E8685CD8}" srcOrd="10" destOrd="0" presId="urn:microsoft.com/office/officeart/2005/8/layout/pyramid2"/>
    <dgm:cxn modelId="{F841B3FE-FAA2-42CD-9B4A-9FAEC791E20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A68EE086-5733-48E6-9FBB-98047A5F26BB}" type="presOf" srcId="{497908DE-4C30-428A-A555-3A6C2F4ADF7D}" destId="{C15E22B3-3295-4532-9D6A-325D45E50C1C}" srcOrd="0" destOrd="0" presId="urn:microsoft.com/office/officeart/2005/8/layout/pyramid2"/>
    <dgm:cxn modelId="{6B9F685A-5FE1-4E77-820F-5E16A9B97BC6}" type="presOf" srcId="{EA790760-0B03-448A-9F29-12DB28B7261E}" destId="{40A06F75-CF71-4FF0-9476-F881F10B4C59}" srcOrd="0" destOrd="0" presId="urn:microsoft.com/office/officeart/2005/8/layout/pyramid2"/>
    <dgm:cxn modelId="{9B0896FC-8724-4728-9BD6-01304E86E3BD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C0E86D1-5412-4D48-AE5B-2DADF074E4B8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97C1DE2-6566-40E6-AEED-9335778BAADC}" type="presOf" srcId="{83210F28-54C2-4E50-BA91-C30C7F5A925A}" destId="{0E6DB8B2-458A-4F73-AF77-E844E8685CD8}" srcOrd="0" destOrd="0" presId="urn:microsoft.com/office/officeart/2005/8/layout/pyramid2"/>
    <dgm:cxn modelId="{2F516DDC-F79B-4452-9C15-7A37265640D2}" type="presOf" srcId="{3CA4390E-8AEC-4EA2-A3EC-8DD042504D56}" destId="{585EDA03-E1D1-49E2-ABCC-D095A33C60CB}" srcOrd="0" destOrd="0" presId="urn:microsoft.com/office/officeart/2005/8/layout/pyramid2"/>
    <dgm:cxn modelId="{6AD92555-79C1-4153-8105-02B50882E695}" type="presOf" srcId="{70972A96-F39F-4054-A5D9-CCAC350AB6EA}" destId="{6AFE05B7-991B-44DA-9843-39E3CC396A11}" srcOrd="0" destOrd="0" presId="urn:microsoft.com/office/officeart/2005/8/layout/pyramid2"/>
    <dgm:cxn modelId="{00B57B8F-7B34-47D5-AB8C-B0048F8181CE}" type="presParOf" srcId="{F9260225-45E3-4E83-A7B5-93BF7662486D}" destId="{2CAB7AE0-F53F-477F-8596-08683A702DA4}" srcOrd="0" destOrd="0" presId="urn:microsoft.com/office/officeart/2005/8/layout/pyramid2"/>
    <dgm:cxn modelId="{788353F9-257D-49F8-9F7E-6F99F686D4D4}" type="presParOf" srcId="{F9260225-45E3-4E83-A7B5-93BF7662486D}" destId="{54982EDE-BA38-419C-8C90-E7DF88B50825}" srcOrd="1" destOrd="0" presId="urn:microsoft.com/office/officeart/2005/8/layout/pyramid2"/>
    <dgm:cxn modelId="{292DA1BF-D845-4104-BD0C-F939C2B45EB7}" type="presParOf" srcId="{54982EDE-BA38-419C-8C90-E7DF88B50825}" destId="{C15E22B3-3295-4532-9D6A-325D45E50C1C}" srcOrd="0" destOrd="0" presId="urn:microsoft.com/office/officeart/2005/8/layout/pyramid2"/>
    <dgm:cxn modelId="{EF62CACE-E66D-462B-A05B-C33A0BD09389}" type="presParOf" srcId="{54982EDE-BA38-419C-8C90-E7DF88B50825}" destId="{E349127E-BD40-4FFD-98F7-AE53232D3317}" srcOrd="1" destOrd="0" presId="urn:microsoft.com/office/officeart/2005/8/layout/pyramid2"/>
    <dgm:cxn modelId="{4A8AE75C-E25B-476B-8BA4-D94F38C74FAF}" type="presParOf" srcId="{54982EDE-BA38-419C-8C90-E7DF88B50825}" destId="{585EDA03-E1D1-49E2-ABCC-D095A33C60CB}" srcOrd="2" destOrd="0" presId="urn:microsoft.com/office/officeart/2005/8/layout/pyramid2"/>
    <dgm:cxn modelId="{6CB43216-70AC-46D3-8281-84FB3F263C64}" type="presParOf" srcId="{54982EDE-BA38-419C-8C90-E7DF88B50825}" destId="{689CAA53-9D6E-44E6-B0D8-615A6D07FB5B}" srcOrd="3" destOrd="0" presId="urn:microsoft.com/office/officeart/2005/8/layout/pyramid2"/>
    <dgm:cxn modelId="{5F71D0EC-90F8-43CE-BB94-BA80CCA04D59}" type="presParOf" srcId="{54982EDE-BA38-419C-8C90-E7DF88B50825}" destId="{AA40EDB2-9616-491E-8997-90DC3C7C7F8E}" srcOrd="4" destOrd="0" presId="urn:microsoft.com/office/officeart/2005/8/layout/pyramid2"/>
    <dgm:cxn modelId="{4D50DEDD-D06A-4AC6-9993-3254D1AE7D97}" type="presParOf" srcId="{54982EDE-BA38-419C-8C90-E7DF88B50825}" destId="{9055E23A-F0BC-4AAF-9FF4-F780F02DFD21}" srcOrd="5" destOrd="0" presId="urn:microsoft.com/office/officeart/2005/8/layout/pyramid2"/>
    <dgm:cxn modelId="{920135E1-2F15-45C0-8930-B13C74F0A5FC}" type="presParOf" srcId="{54982EDE-BA38-419C-8C90-E7DF88B50825}" destId="{6AFE05B7-991B-44DA-9843-39E3CC396A11}" srcOrd="6" destOrd="0" presId="urn:microsoft.com/office/officeart/2005/8/layout/pyramid2"/>
    <dgm:cxn modelId="{5F4161C2-F8D1-4837-8314-42F49D0D9EF9}" type="presParOf" srcId="{54982EDE-BA38-419C-8C90-E7DF88B50825}" destId="{B370853F-B4C8-494E-B10D-01EDE232E07B}" srcOrd="7" destOrd="0" presId="urn:microsoft.com/office/officeart/2005/8/layout/pyramid2"/>
    <dgm:cxn modelId="{4E811764-37C3-4DB4-8E28-27CE04D3E63E}" type="presParOf" srcId="{54982EDE-BA38-419C-8C90-E7DF88B50825}" destId="{40A06F75-CF71-4FF0-9476-F881F10B4C59}" srcOrd="8" destOrd="0" presId="urn:microsoft.com/office/officeart/2005/8/layout/pyramid2"/>
    <dgm:cxn modelId="{01AF3C6A-9171-4A4F-820F-5FC988AFCE72}" type="presParOf" srcId="{54982EDE-BA38-419C-8C90-E7DF88B50825}" destId="{D5AAC021-0B13-4F18-8DC6-1FA6845FB348}" srcOrd="9" destOrd="0" presId="urn:microsoft.com/office/officeart/2005/8/layout/pyramid2"/>
    <dgm:cxn modelId="{FF9683D9-A12B-4937-85E9-11884A3CF0BD}" type="presParOf" srcId="{54982EDE-BA38-419C-8C90-E7DF88B50825}" destId="{0E6DB8B2-458A-4F73-AF77-E844E8685CD8}" srcOrd="10" destOrd="0" presId="urn:microsoft.com/office/officeart/2005/8/layout/pyramid2"/>
    <dgm:cxn modelId="{0A23203C-98D4-4F22-AE11-8F23BA5EC9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Mark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err="1" smtClean="0">
              <a:solidFill>
                <a:srgbClr val="4D7C85"/>
              </a:solidFill>
            </a:rPr>
            <a:t>-exp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dem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Com</a:t>
          </a:r>
          <a:r>
            <a:rPr lang="ru-R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dict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Cons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r>
            <a:rPr lang="hu-HU" sz="1200" b="1" dirty="0" smtClean="0">
              <a:solidFill>
                <a:srgbClr val="4D7C85"/>
              </a:solidFill>
            </a:rPr>
            <a:t> </a:t>
          </a:r>
          <a:r>
            <a:rPr lang="hu-HU" sz="1200" b="1" dirty="0" err="1" smtClean="0">
              <a:solidFill>
                <a:srgbClr val="4D7C85"/>
              </a:solidFill>
            </a:rPr>
            <a:t>autoc</a:t>
          </a:r>
          <a:r>
            <a:rPr lang="ru-RU" sz="1200" b="1" dirty="0" smtClean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5FADD238-AA0B-4632-B09D-DDEEF9C8A2BC}" type="presOf" srcId="{3CA4390E-8AEC-4EA2-A3EC-8DD042504D56}" destId="{585EDA03-E1D1-49E2-ABCC-D095A33C60CB}" srcOrd="0" destOrd="0" presId="urn:microsoft.com/office/officeart/2005/8/layout/pyramid2"/>
    <dgm:cxn modelId="{38DC2793-C667-4B78-9B7D-CCCC473582DF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A935E78-F99B-4F1B-969A-46947BF678CB}" type="presOf" srcId="{D75FEE30-628B-4BCD-B8C9-2BF3180BA3C0}" destId="{F9260225-45E3-4E83-A7B5-93BF7662486D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8866D5-4A37-4DC8-8C1F-E67AA118ACDD}" type="presOf" srcId="{83210F28-54C2-4E50-BA91-C30C7F5A925A}" destId="{0E6DB8B2-458A-4F73-AF77-E844E8685CD8}" srcOrd="0" destOrd="0" presId="urn:microsoft.com/office/officeart/2005/8/layout/pyramid2"/>
    <dgm:cxn modelId="{9921D3E4-37BB-498C-A23D-793162879570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6DA6297-229E-4A6B-8399-A5EF778E7072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43E8815E-EAB3-4311-84FB-C9F596F4A2A0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06F464BE-5BDB-4C3A-8236-7D31302C9E68}" type="presParOf" srcId="{F9260225-45E3-4E83-A7B5-93BF7662486D}" destId="{2CAB7AE0-F53F-477F-8596-08683A702DA4}" srcOrd="0" destOrd="0" presId="urn:microsoft.com/office/officeart/2005/8/layout/pyramid2"/>
    <dgm:cxn modelId="{DD11DD15-804A-44A2-8875-7DA1DCEBBFA5}" type="presParOf" srcId="{F9260225-45E3-4E83-A7B5-93BF7662486D}" destId="{54982EDE-BA38-419C-8C90-E7DF88B50825}" srcOrd="1" destOrd="0" presId="urn:microsoft.com/office/officeart/2005/8/layout/pyramid2"/>
    <dgm:cxn modelId="{6E7ADB41-3E8F-4767-97BE-25623D327ACB}" type="presParOf" srcId="{54982EDE-BA38-419C-8C90-E7DF88B50825}" destId="{C15E22B3-3295-4532-9D6A-325D45E50C1C}" srcOrd="0" destOrd="0" presId="urn:microsoft.com/office/officeart/2005/8/layout/pyramid2"/>
    <dgm:cxn modelId="{9E1E0BA7-B96C-40D5-8F96-24795AE7D480}" type="presParOf" srcId="{54982EDE-BA38-419C-8C90-E7DF88B50825}" destId="{E349127E-BD40-4FFD-98F7-AE53232D3317}" srcOrd="1" destOrd="0" presId="urn:microsoft.com/office/officeart/2005/8/layout/pyramid2"/>
    <dgm:cxn modelId="{18A3B999-EA19-4D86-82E8-A607F217D8BC}" type="presParOf" srcId="{54982EDE-BA38-419C-8C90-E7DF88B50825}" destId="{585EDA03-E1D1-49E2-ABCC-D095A33C60CB}" srcOrd="2" destOrd="0" presId="urn:microsoft.com/office/officeart/2005/8/layout/pyramid2"/>
    <dgm:cxn modelId="{6A05BC6E-A593-4D5F-A387-3BDE06C3004B}" type="presParOf" srcId="{54982EDE-BA38-419C-8C90-E7DF88B50825}" destId="{689CAA53-9D6E-44E6-B0D8-615A6D07FB5B}" srcOrd="3" destOrd="0" presId="urn:microsoft.com/office/officeart/2005/8/layout/pyramid2"/>
    <dgm:cxn modelId="{32B3B8CB-1AD2-4A10-998D-B31F3D6FA3D5}" type="presParOf" srcId="{54982EDE-BA38-419C-8C90-E7DF88B50825}" destId="{AA40EDB2-9616-491E-8997-90DC3C7C7F8E}" srcOrd="4" destOrd="0" presId="urn:microsoft.com/office/officeart/2005/8/layout/pyramid2"/>
    <dgm:cxn modelId="{F059CCE8-E6DB-4292-BF58-DC9AA7F57ACC}" type="presParOf" srcId="{54982EDE-BA38-419C-8C90-E7DF88B50825}" destId="{9055E23A-F0BC-4AAF-9FF4-F780F02DFD21}" srcOrd="5" destOrd="0" presId="urn:microsoft.com/office/officeart/2005/8/layout/pyramid2"/>
    <dgm:cxn modelId="{626C3AB8-39B1-49D6-B4D2-9BF7C7910705}" type="presParOf" srcId="{54982EDE-BA38-419C-8C90-E7DF88B50825}" destId="{6AFE05B7-991B-44DA-9843-39E3CC396A11}" srcOrd="6" destOrd="0" presId="urn:microsoft.com/office/officeart/2005/8/layout/pyramid2"/>
    <dgm:cxn modelId="{2163460C-18EC-468D-8153-7797369F1BFE}" type="presParOf" srcId="{54982EDE-BA38-419C-8C90-E7DF88B50825}" destId="{B370853F-B4C8-494E-B10D-01EDE232E07B}" srcOrd="7" destOrd="0" presId="urn:microsoft.com/office/officeart/2005/8/layout/pyramid2"/>
    <dgm:cxn modelId="{735F4161-613B-46C8-8487-C1CFD7113B78}" type="presParOf" srcId="{54982EDE-BA38-419C-8C90-E7DF88B50825}" destId="{40A06F75-CF71-4FF0-9476-F881F10B4C59}" srcOrd="8" destOrd="0" presId="urn:microsoft.com/office/officeart/2005/8/layout/pyramid2"/>
    <dgm:cxn modelId="{FE9BC4F3-09B2-4457-8E28-1D4D404565D6}" type="presParOf" srcId="{54982EDE-BA38-419C-8C90-E7DF88B50825}" destId="{D5AAC021-0B13-4F18-8DC6-1FA6845FB348}" srcOrd="9" destOrd="0" presId="urn:microsoft.com/office/officeart/2005/8/layout/pyramid2"/>
    <dgm:cxn modelId="{69D7B171-E74E-442D-8F1D-50BEDAD8EAC5}" type="presParOf" srcId="{54982EDE-BA38-419C-8C90-E7DF88B50825}" destId="{0E6DB8B2-458A-4F73-AF77-E844E8685CD8}" srcOrd="10" destOrd="0" presId="urn:microsoft.com/office/officeart/2005/8/layout/pyramid2"/>
    <dgm:cxn modelId="{1DC0895C-D929-4FF2-A5CA-B18421FEF7A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Conservative autocracy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222540" y="1326639"/>
        <a:ext cx="1147711" cy="2540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06015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417515" y="499013"/>
          <a:ext cx="876218" cy="31557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3432920" y="514418"/>
        <a:ext cx="845408" cy="284760"/>
      </dsp:txXfrm>
    </dsp:sp>
    <dsp:sp modelId="{585EDA03-E1D1-49E2-ABCC-D095A33C60CB}">
      <dsp:nvSpPr>
        <dsp:cNvPr id="0" name=""/>
        <dsp:cNvSpPr/>
      </dsp:nvSpPr>
      <dsp:spPr>
        <a:xfrm>
          <a:off x="72308" y="505086"/>
          <a:ext cx="821208" cy="287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6322" y="519100"/>
        <a:ext cx="793180" cy="259055"/>
      </dsp:txXfrm>
    </dsp:sp>
    <dsp:sp modelId="{AA40EDB2-9616-491E-8997-90DC3C7C7F8E}">
      <dsp:nvSpPr>
        <dsp:cNvPr id="0" name=""/>
        <dsp:cNvSpPr/>
      </dsp:nvSpPr>
      <dsp:spPr>
        <a:xfrm>
          <a:off x="1688932" y="2324736"/>
          <a:ext cx="946989" cy="30655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1703897" y="2339701"/>
        <a:ext cx="917059" cy="276623"/>
      </dsp:txXfrm>
    </dsp:sp>
    <dsp:sp modelId="{6AFE05B7-991B-44DA-9843-39E3CC396A11}">
      <dsp:nvSpPr>
        <dsp:cNvPr id="0" name=""/>
        <dsp:cNvSpPr/>
      </dsp:nvSpPr>
      <dsp:spPr>
        <a:xfrm>
          <a:off x="1689411" y="284656"/>
          <a:ext cx="970579" cy="28672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Conservative autocracy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703408" y="298653"/>
        <a:ext cx="942585" cy="258729"/>
      </dsp:txXfrm>
    </dsp:sp>
    <dsp:sp modelId="{40A06F75-CF71-4FF0-9476-F881F10B4C59}">
      <dsp:nvSpPr>
        <dsp:cNvPr id="0" name=""/>
        <dsp:cNvSpPr/>
      </dsp:nvSpPr>
      <dsp:spPr>
        <a:xfrm>
          <a:off x="2901803" y="1312786"/>
          <a:ext cx="1161922" cy="2999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2916447" y="1327430"/>
        <a:ext cx="1132634" cy="270688"/>
      </dsp:txXfrm>
    </dsp:sp>
    <dsp:sp modelId="{0E6DB8B2-458A-4F73-AF77-E844E8685CD8}">
      <dsp:nvSpPr>
        <dsp:cNvPr id="0" name=""/>
        <dsp:cNvSpPr/>
      </dsp:nvSpPr>
      <dsp:spPr>
        <a:xfrm>
          <a:off x="208798" y="1312897"/>
          <a:ext cx="1175195" cy="28151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222540" y="1326639"/>
        <a:ext cx="1147711" cy="2540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Communist dictatorship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Liberal democracy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autocracy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Conservative autocracy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Market-exploiting dictatorship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Patronal democracy</a:t>
          </a:r>
        </a:p>
      </dsp:txBody>
      <dsp:txXfrm>
        <a:off x="1527563" y="2010858"/>
        <a:ext cx="1457586" cy="394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Com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Cons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autoc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Mark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err="1" smtClean="0">
              <a:solidFill>
                <a:srgbClr val="4D7C85"/>
              </a:solidFill>
            </a:rPr>
            <a:t>-exp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dict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r>
            <a:rPr lang="hu-HU" sz="1200" b="1" kern="1200" dirty="0" smtClean="0">
              <a:solidFill>
                <a:srgbClr val="4D7C85"/>
              </a:solidFill>
            </a:rPr>
            <a:t> </a:t>
          </a:r>
          <a:r>
            <a:rPr lang="hu-HU" sz="1200" b="1" kern="1200" dirty="0" err="1" smtClean="0">
              <a:solidFill>
                <a:srgbClr val="4D7C85"/>
              </a:solidFill>
            </a:rPr>
            <a:t>dem</a:t>
          </a:r>
          <a:r>
            <a:rPr lang="ru-RU" sz="1200" b="1" kern="1200" dirty="0" smtClean="0">
              <a:solidFill>
                <a:srgbClr val="4D7C85"/>
              </a:solidFill>
            </a:rPr>
            <a:t>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Hybrid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regime</a:t>
            </a:r>
            <a:r>
              <a:rPr lang="hu-HU" baseline="0" dirty="0" smtClean="0"/>
              <a:t> helyett </a:t>
            </a:r>
            <a:r>
              <a:rPr lang="hu-HU" baseline="0" dirty="0" err="1" smtClean="0"/>
              <a:t>grey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zone</a:t>
            </a:r>
            <a:r>
              <a:rPr lang="hu-HU" baseline="0" dirty="0" smtClean="0"/>
              <a:t>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332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99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99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49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74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0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65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491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1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297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419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49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418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692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1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Arányos</a:t>
            </a:r>
            <a:r>
              <a:rPr lang="hu-HU" baseline="0" dirty="0" smtClean="0"/>
              <a:t> választási rendszer, osztott végrehajtó hatalom – ez kell, hogy ne tudjon egyetlen politikai vállalkozás kontrollálatlan hatalomhoz jutni, tehát ezek tudják stabilizálni a </a:t>
            </a:r>
            <a:r>
              <a:rPr lang="hu-HU" baseline="0" dirty="0" err="1" smtClean="0"/>
              <a:t>patronal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democracy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multi-pyramid</a:t>
            </a:r>
            <a:r>
              <a:rPr lang="hu-HU" baseline="0" dirty="0" smtClean="0"/>
              <a:t> rendszerét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583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5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995686"/>
            <a:ext cx="8928100" cy="11025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Regime trajectories</a:t>
            </a:r>
            <a:endParaRPr lang="hu-H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44185" y="43490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GB" sz="40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3623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Patronalism of Rule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4709"/>
              </p:ext>
            </p:extLst>
          </p:nvPr>
        </p:nvGraphicFramePr>
        <p:xfrm>
          <a:off x="4716461" y="1333991"/>
          <a:ext cx="4248152" cy="2920456"/>
        </p:xfrm>
        <a:graphic>
          <a:graphicData uri="http://schemas.openxmlformats.org/drawingml/2006/table">
            <a:tbl>
              <a:tblPr/>
              <a:tblGrid>
                <a:gridCol w="10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2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ruling elite…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is organized along patron-client relationships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is within the formal institutional setting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extends beyond the formal institutional setting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-324544" y="149163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19987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1" name="Group 25"/>
          <p:cNvGrpSpPr>
            <a:grpSpLocks/>
          </p:cNvGrpSpPr>
          <p:nvPr/>
        </p:nvGrpSpPr>
        <p:grpSpPr bwMode="auto">
          <a:xfrm>
            <a:off x="1265426" y="1899186"/>
            <a:ext cx="2317190" cy="1431052"/>
            <a:chOff x="19224" y="15028"/>
            <a:chExt cx="21760" cy="14582"/>
          </a:xfrm>
        </p:grpSpPr>
        <p:grpSp>
          <p:nvGrpSpPr>
            <p:cNvPr id="263" name="Group 28"/>
            <p:cNvGrpSpPr>
              <a:grpSpLocks/>
            </p:cNvGrpSpPr>
            <p:nvPr/>
          </p:nvGrpSpPr>
          <p:grpSpPr bwMode="auto">
            <a:xfrm>
              <a:off x="19224" y="15028"/>
              <a:ext cx="14680" cy="14582"/>
              <a:chOff x="19224" y="15028"/>
              <a:chExt cx="14680" cy="14582"/>
            </a:xfrm>
          </p:grpSpPr>
          <p:sp>
            <p:nvSpPr>
              <p:cNvPr id="265" name="Szabadkézi sokszög 8"/>
              <p:cNvSpPr>
                <a:spLocks/>
              </p:cNvSpPr>
              <p:nvPr/>
            </p:nvSpPr>
            <p:spPr bwMode="auto">
              <a:xfrm flipV="1">
                <a:off x="21242" y="15028"/>
                <a:ext cx="12662" cy="7809"/>
              </a:xfrm>
              <a:custGeom>
                <a:avLst/>
                <a:gdLst>
                  <a:gd name="T0" fmla="*/ 0 w 1839817"/>
                  <a:gd name="T1" fmla="*/ 0 h 605928"/>
                  <a:gd name="T2" fmla="*/ 5534 w 1839817"/>
                  <a:gd name="T3" fmla="*/ 3107 h 605928"/>
                  <a:gd name="T4" fmla="*/ 9832 w 1839817"/>
                  <a:gd name="T5" fmla="*/ 9494 h 6059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9817" h="605928">
                    <a:moveTo>
                      <a:pt x="0" y="0"/>
                    </a:moveTo>
                    <a:cubicBezTo>
                      <a:pt x="364475" y="48658"/>
                      <a:pt x="728950" y="97316"/>
                      <a:pt x="1035586" y="198304"/>
                    </a:cubicBezTo>
                    <a:cubicBezTo>
                      <a:pt x="1342222" y="299292"/>
                      <a:pt x="1839817" y="605928"/>
                      <a:pt x="1839817" y="605928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102" name="Szövegdoboz 37"/>
              <p:cNvSpPr txBox="1">
                <a:spLocks noChangeArrowheads="1"/>
              </p:cNvSpPr>
              <p:nvPr/>
            </p:nvSpPr>
            <p:spPr bwMode="auto">
              <a:xfrm>
                <a:off x="19224" y="16383"/>
                <a:ext cx="10801" cy="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Non-patronal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24014" y="22770"/>
                <a:ext cx="8809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Informal patronal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69" name="Szabadkézi sokszög 3"/>
            <p:cNvSpPr>
              <a:spLocks/>
            </p:cNvSpPr>
            <p:nvPr/>
          </p:nvSpPr>
          <p:spPr bwMode="auto">
            <a:xfrm flipH="1">
              <a:off x="29825" y="19270"/>
              <a:ext cx="4378" cy="7167"/>
            </a:xfrm>
            <a:custGeom>
              <a:avLst/>
              <a:gdLst>
                <a:gd name="T0" fmla="*/ 0 w 662940"/>
                <a:gd name="T1" fmla="*/ 4515 h 1028700"/>
                <a:gd name="T2" fmla="*/ 1599 w 662940"/>
                <a:gd name="T3" fmla="*/ 2258 h 1028700"/>
                <a:gd name="T4" fmla="*/ 2378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30136" y="17809"/>
              <a:ext cx="10848" cy="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Bureaucratic patronal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Formality of institutions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8114"/>
              </p:ext>
            </p:extLst>
          </p:nvPr>
        </p:nvGraphicFramePr>
        <p:xfrm>
          <a:off x="4716463" y="1468152"/>
          <a:ext cx="4248150" cy="2664296"/>
        </p:xfrm>
        <a:graphic>
          <a:graphicData uri="http://schemas.openxmlformats.org/drawingml/2006/table">
            <a:tbl>
              <a:tblPr/>
              <a:tblGrid>
                <a:gridCol w="111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Dominant political and economic institutions are…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Formal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Formal</a:t>
                      </a:r>
                      <a:endParaRPr lang="en-US" sz="20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Semi-formal</a:t>
                      </a:r>
                      <a:endParaRPr lang="en-US" sz="20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56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Csoportba foglalás 23"/>
          <p:cNvGrpSpPr>
            <a:grpSpLocks/>
          </p:cNvGrpSpPr>
          <p:nvPr/>
        </p:nvGrpSpPr>
        <p:grpSpPr bwMode="auto">
          <a:xfrm>
            <a:off x="1475656" y="1966749"/>
            <a:ext cx="1734406" cy="1476601"/>
            <a:chOff x="20998" y="14902"/>
            <a:chExt cx="16949" cy="15665"/>
          </a:xfrm>
        </p:grpSpPr>
        <p:grpSp>
          <p:nvGrpSpPr>
            <p:cNvPr id="8" name="Csoportba foglalás 24"/>
            <p:cNvGrpSpPr>
              <a:grpSpLocks/>
            </p:cNvGrpSpPr>
            <p:nvPr/>
          </p:nvGrpSpPr>
          <p:grpSpPr bwMode="auto">
            <a:xfrm>
              <a:off x="20998" y="18401"/>
              <a:ext cx="16949" cy="12166"/>
              <a:chOff x="20998" y="18401"/>
              <a:chExt cx="16949" cy="12166"/>
            </a:xfrm>
          </p:grpSpPr>
          <p:grpSp>
            <p:nvGrpSpPr>
              <p:cNvPr id="13" name="Csoportba foglalás 25"/>
              <p:cNvGrpSpPr>
                <a:grpSpLocks/>
              </p:cNvGrpSpPr>
              <p:nvPr/>
            </p:nvGrpSpPr>
            <p:grpSpPr bwMode="auto">
              <a:xfrm>
                <a:off x="20998" y="18401"/>
                <a:ext cx="16949" cy="12166"/>
                <a:chOff x="20998" y="18401"/>
                <a:chExt cx="16949" cy="12166"/>
              </a:xfrm>
            </p:grpSpPr>
            <p:sp>
              <p:nvSpPr>
                <p:cNvPr id="28" name="Szabadkézi sokszög 28"/>
                <p:cNvSpPr>
                  <a:spLocks/>
                </p:cNvSpPr>
                <p:nvPr/>
              </p:nvSpPr>
              <p:spPr bwMode="auto">
                <a:xfrm rot="21085922" flipV="1">
                  <a:off x="20998" y="18401"/>
                  <a:ext cx="16949" cy="2736"/>
                </a:xfrm>
                <a:custGeom>
                  <a:avLst/>
                  <a:gdLst>
                    <a:gd name="T0" fmla="*/ 0 w 1872868"/>
                    <a:gd name="T1" fmla="*/ 26046 h 231447"/>
                    <a:gd name="T2" fmla="*/ 797600 w 1872868"/>
                    <a:gd name="T3" fmla="*/ 273479 h 231447"/>
                    <a:gd name="T4" fmla="*/ 1694900 w 1872868"/>
                    <a:gd name="T5" fmla="*/ 0 h 2314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72868" h="231447">
                      <a:moveTo>
                        <a:pt x="0" y="22034"/>
                      </a:moveTo>
                      <a:cubicBezTo>
                        <a:pt x="284602" y="128530"/>
                        <a:pt x="569205" y="235027"/>
                        <a:pt x="881350" y="231355"/>
                      </a:cubicBezTo>
                      <a:cubicBezTo>
                        <a:pt x="1193495" y="227683"/>
                        <a:pt x="1698434" y="86299"/>
                        <a:pt x="1872868" y="0"/>
                      </a:cubicBezTo>
                    </a:path>
                  </a:pathLst>
                </a:custGeom>
                <a:noFill/>
                <a:ln w="25400">
                  <a:solidFill>
                    <a:srgbClr val="385A6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29" name="Szabadkézi sokszög 29"/>
                <p:cNvSpPr>
                  <a:spLocks/>
                </p:cNvSpPr>
                <p:nvPr/>
              </p:nvSpPr>
              <p:spPr bwMode="auto">
                <a:xfrm flipV="1">
                  <a:off x="25202" y="27384"/>
                  <a:ext cx="7852" cy="468"/>
                </a:xfrm>
                <a:custGeom>
                  <a:avLst/>
                  <a:gdLst>
                    <a:gd name="T0" fmla="*/ 0 w 947451"/>
                    <a:gd name="T1" fmla="*/ 0 h 99207"/>
                    <a:gd name="T2" fmla="*/ 374306 w 947451"/>
                    <a:gd name="T3" fmla="*/ 46820 h 99207"/>
                    <a:gd name="T4" fmla="*/ 785130 w 947451"/>
                    <a:gd name="T5" fmla="*/ 5202 h 992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47451" h="99207">
                      <a:moveTo>
                        <a:pt x="0" y="0"/>
                      </a:moveTo>
                      <a:cubicBezTo>
                        <a:pt x="146892" y="48658"/>
                        <a:pt x="293784" y="97316"/>
                        <a:pt x="451692" y="99152"/>
                      </a:cubicBezTo>
                      <a:cubicBezTo>
                        <a:pt x="609600" y="100988"/>
                        <a:pt x="866661" y="56921"/>
                        <a:pt x="947451" y="11017"/>
                      </a:cubicBezTo>
                    </a:path>
                  </a:pathLst>
                </a:custGeom>
                <a:noFill/>
                <a:ln w="19050">
                  <a:solidFill>
                    <a:srgbClr val="385A6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33801" name="Szövegdoboz 56"/>
                <p:cNvSpPr txBox="1">
                  <a:spLocks noChangeArrowheads="1"/>
                </p:cNvSpPr>
                <p:nvPr/>
              </p:nvSpPr>
              <p:spPr bwMode="auto">
                <a:xfrm>
                  <a:off x="25230" y="27792"/>
                  <a:ext cx="7824" cy="2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  <a:ea typeface="SimSun"/>
                      <a:cs typeface="Times New Roman" pitchFamily="18" charset="0"/>
                    </a:rPr>
                    <a:t>Informal</a:t>
                  </a:r>
                  <a:endPara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3799" name="Szövegdoboz 52"/>
              <p:cNvSpPr txBox="1">
                <a:spLocks noChangeArrowheads="1"/>
              </p:cNvSpPr>
              <p:nvPr/>
            </p:nvSpPr>
            <p:spPr bwMode="auto">
              <a:xfrm>
                <a:off x="24295" y="21417"/>
                <a:ext cx="10556" cy="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Semi-formal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33797" name="Szövegdoboz 50"/>
            <p:cNvSpPr txBox="1">
              <a:spLocks noChangeArrowheads="1"/>
            </p:cNvSpPr>
            <p:nvPr/>
          </p:nvSpPr>
          <p:spPr bwMode="auto">
            <a:xfrm>
              <a:off x="23922" y="14902"/>
              <a:ext cx="10914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Formal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096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8D503B"/>
                </a:solidFill>
              </a:rPr>
              <a:t>Dominant economic mechanism / dominant  form of property </a:t>
            </a:r>
            <a:endParaRPr lang="hu-HU" sz="20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15942"/>
              </p:ext>
            </p:extLst>
          </p:nvPr>
        </p:nvGraphicFramePr>
        <p:xfrm>
          <a:off x="4715570" y="1347615"/>
          <a:ext cx="4320480" cy="2808313"/>
        </p:xfrm>
        <a:graphic>
          <a:graphicData uri="http://schemas.openxmlformats.org/drawingml/2006/table">
            <a:tbl>
              <a:tblPr/>
              <a:tblGrid>
                <a:gridCol w="1152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5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The ruling elite is a dominant actor in determining ownership structure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The ruling elite is a dominant actor in determining production structure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Market coordination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Relational market-red.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Bureaucratic resource-red.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20545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9" name="Csoportba foglalás 209"/>
          <p:cNvGrpSpPr>
            <a:grpSpLocks/>
          </p:cNvGrpSpPr>
          <p:nvPr/>
        </p:nvGrpSpPr>
        <p:grpSpPr bwMode="auto">
          <a:xfrm>
            <a:off x="1304617" y="1952886"/>
            <a:ext cx="2703193" cy="1517010"/>
            <a:chOff x="20207" y="14916"/>
            <a:chExt cx="24637" cy="15010"/>
          </a:xfrm>
        </p:grpSpPr>
        <p:sp>
          <p:nvSpPr>
            <p:cNvPr id="211" name="Szabadkézi sokszög 211"/>
            <p:cNvSpPr>
              <a:spLocks/>
            </p:cNvSpPr>
            <p:nvPr/>
          </p:nvSpPr>
          <p:spPr bwMode="auto">
            <a:xfrm>
              <a:off x="23735" y="24277"/>
              <a:ext cx="11908" cy="452"/>
            </a:xfrm>
            <a:custGeom>
              <a:avLst/>
              <a:gdLst>
                <a:gd name="T0" fmla="*/ 0 w 662940"/>
                <a:gd name="T1" fmla="*/ 49943 h 1028700"/>
                <a:gd name="T2" fmla="*/ 847728 w 662940"/>
                <a:gd name="T3" fmla="*/ 24972 h 1028700"/>
                <a:gd name="T4" fmla="*/ 126072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2" name="Szabadkézi sokszög 212"/>
            <p:cNvSpPr>
              <a:spLocks/>
            </p:cNvSpPr>
            <p:nvPr/>
          </p:nvSpPr>
          <p:spPr bwMode="auto">
            <a:xfrm flipH="1">
              <a:off x="33123" y="14916"/>
              <a:ext cx="3029" cy="8281"/>
            </a:xfrm>
            <a:custGeom>
              <a:avLst/>
              <a:gdLst>
                <a:gd name="T0" fmla="*/ 0 w 662940"/>
                <a:gd name="T1" fmla="*/ 828091 h 1028700"/>
                <a:gd name="T2" fmla="*/ 203674 w 662940"/>
                <a:gd name="T3" fmla="*/ 414046 h 1028700"/>
                <a:gd name="T4" fmla="*/ 302900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3" name="Szövegdoboz 20"/>
            <p:cNvSpPr txBox="1">
              <a:spLocks noChangeArrowheads="1"/>
            </p:cNvSpPr>
            <p:nvPr/>
          </p:nvSpPr>
          <p:spPr bwMode="auto">
            <a:xfrm>
              <a:off x="20207" y="16662"/>
              <a:ext cx="14240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Market coordination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/ private property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4" name="Szövegdoboz 21"/>
            <p:cNvSpPr txBox="1">
              <a:spLocks noChangeArrowheads="1"/>
            </p:cNvSpPr>
            <p:nvPr/>
          </p:nvSpPr>
          <p:spPr bwMode="auto">
            <a:xfrm>
              <a:off x="34037" y="14942"/>
              <a:ext cx="10807" cy="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Burocratic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resource</a:t>
              </a:r>
              <a:r>
                <a:rPr kumimoji="0" lang="hu-HU" sz="900" b="1" i="0" u="none" strike="noStrike" cap="none" normalizeH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redist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/ State property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5" name="Szövegdoboz 22"/>
            <p:cNvSpPr txBox="1">
              <a:spLocks noChangeArrowheads="1"/>
            </p:cNvSpPr>
            <p:nvPr/>
          </p:nvSpPr>
          <p:spPr bwMode="auto">
            <a:xfrm>
              <a:off x="25047" y="24901"/>
              <a:ext cx="11985" cy="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Relational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market </a:t>
              </a:r>
              <a:r>
                <a:rPr kumimoji="0" lang="hu-HU" sz="9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redistribution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/ Power&amp;ownership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Corruption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14340"/>
              </p:ext>
            </p:extLst>
          </p:nvPr>
        </p:nvGraphicFramePr>
        <p:xfrm>
          <a:off x="4716464" y="1235985"/>
          <a:ext cx="4248150" cy="3104839"/>
        </p:xfrm>
        <a:graphic>
          <a:graphicData uri="http://schemas.openxmlformats.org/drawingml/2006/table">
            <a:tbl>
              <a:tblPr/>
              <a:tblGrid>
                <a:gridCol w="100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functioning of the system…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is distorted by corruption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is facilitated by corruption</a:t>
                      </a:r>
                      <a:endParaRPr lang="en-US" sz="120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is based on corruption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System-destroying corruption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System-lubricating corruption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System-constituting corruption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1215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0" name="Csoportba foglalás 220"/>
          <p:cNvGrpSpPr>
            <a:grpSpLocks/>
          </p:cNvGrpSpPr>
          <p:nvPr/>
        </p:nvGrpSpPr>
        <p:grpSpPr bwMode="auto">
          <a:xfrm>
            <a:off x="1407049" y="1923659"/>
            <a:ext cx="2471859" cy="1522714"/>
            <a:chOff x="20617" y="15117"/>
            <a:chExt cx="22884" cy="15302"/>
          </a:xfrm>
        </p:grpSpPr>
        <p:sp>
          <p:nvSpPr>
            <p:cNvPr id="222" name="Szabadkézi sokszög 222"/>
            <p:cNvSpPr>
              <a:spLocks/>
            </p:cNvSpPr>
            <p:nvPr/>
          </p:nvSpPr>
          <p:spPr bwMode="auto">
            <a:xfrm flipV="1">
              <a:off x="22862" y="24315"/>
              <a:ext cx="12241" cy="1440"/>
            </a:xfrm>
            <a:custGeom>
              <a:avLst/>
              <a:gdLst>
                <a:gd name="T0" fmla="*/ 0 w 662940"/>
                <a:gd name="T1" fmla="*/ 144017 h 1028700"/>
                <a:gd name="T2" fmla="*/ 823126 w 662940"/>
                <a:gd name="T3" fmla="*/ 72009 h 1028700"/>
                <a:gd name="T4" fmla="*/ 122413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3" name="Szabadkézi sokszög 223"/>
            <p:cNvSpPr>
              <a:spLocks/>
            </p:cNvSpPr>
            <p:nvPr/>
          </p:nvSpPr>
          <p:spPr bwMode="auto">
            <a:xfrm flipH="1">
              <a:off x="33123" y="15117"/>
              <a:ext cx="3961" cy="7000"/>
            </a:xfrm>
            <a:custGeom>
              <a:avLst/>
              <a:gdLst>
                <a:gd name="T0" fmla="*/ 0 w 662940"/>
                <a:gd name="T1" fmla="*/ 720080 h 1028700"/>
                <a:gd name="T2" fmla="*/ 266305 w 662940"/>
                <a:gd name="T3" fmla="*/ 360040 h 1028700"/>
                <a:gd name="T4" fmla="*/ 39604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4" name="Szövegdoboz 20"/>
            <p:cNvSpPr txBox="1">
              <a:spLocks noChangeArrowheads="1"/>
            </p:cNvSpPr>
            <p:nvPr/>
          </p:nvSpPr>
          <p:spPr bwMode="auto">
            <a:xfrm>
              <a:off x="20617" y="17706"/>
              <a:ext cx="15141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000" b="1" dirty="0" err="1">
                  <a:solidFill>
                    <a:srgbClr val="385A61"/>
                  </a:solidFill>
                  <a:latin typeface="+mj-lt"/>
                </a:rPr>
                <a:t>System-destroying</a:t>
              </a: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lang="hu-HU" sz="1000" b="1" dirty="0" err="1">
                  <a:solidFill>
                    <a:srgbClr val="385A61"/>
                  </a:solidFill>
                  <a:latin typeface="+mj-lt"/>
                </a:rPr>
                <a:t>corruption</a:t>
              </a:r>
              <a:endParaRPr lang="en-US" sz="1000" b="1" dirty="0">
                <a:solidFill>
                  <a:srgbClr val="385A61"/>
                </a:solidFill>
                <a:latin typeface="+mj-lt"/>
              </a:endParaRPr>
            </a:p>
          </p:txBody>
        </p:sp>
        <p:sp>
          <p:nvSpPr>
            <p:cNvPr id="225" name="Szövegdoboz 21"/>
            <p:cNvSpPr txBox="1">
              <a:spLocks noChangeArrowheads="1"/>
            </p:cNvSpPr>
            <p:nvPr/>
          </p:nvSpPr>
          <p:spPr bwMode="auto">
            <a:xfrm>
              <a:off x="35064" y="15256"/>
              <a:ext cx="8437" cy="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System-lubricating</a:t>
              </a: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corruption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26" name="Szövegdoboz 22"/>
            <p:cNvSpPr txBox="1">
              <a:spLocks noChangeArrowheads="1"/>
            </p:cNvSpPr>
            <p:nvPr/>
          </p:nvSpPr>
          <p:spPr bwMode="auto">
            <a:xfrm>
              <a:off x="24552" y="25316"/>
              <a:ext cx="9390" cy="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hu-HU"/>
              </a:defPPr>
              <a:lvl1pPr marR="0" lvl="0" indent="0" fontAlgn="base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kumimoji="0" sz="1100" b="1" i="0" u="none" strike="noStrike" cap="none" normalizeH="0" baseline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defRPr>
              </a:lvl1pPr>
            </a:lstStyle>
            <a:p>
              <a:r>
                <a:rPr lang="hu-HU" sz="1000" dirty="0">
                  <a:latin typeface="+mj-lt"/>
                </a:rPr>
                <a:t>System-constituting corruption</a:t>
              </a:r>
              <a:endParaRPr lang="en-US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Ideology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10620"/>
              </p:ext>
            </p:extLst>
          </p:nvPr>
        </p:nvGraphicFramePr>
        <p:xfrm>
          <a:off x="4716463" y="1379103"/>
          <a:ext cx="4248153" cy="2833889"/>
        </p:xfrm>
        <a:graphic>
          <a:graphicData uri="http://schemas.openxmlformats.org/drawingml/2006/table">
            <a:tbl>
              <a:tblPr/>
              <a:tblGrid>
                <a:gridCol w="107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8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Basic features of the regime can be derived…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dirty="0" smtClean="0">
                          <a:solidFill>
                            <a:srgbClr val="50412B"/>
                          </a:solidFill>
                          <a:latin typeface="+mn-lt"/>
                        </a:rPr>
                        <a:t>from the principle of state neutrality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from the ruling elite’s ideology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from the principle of elite interest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Ideology neutral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Ideology driven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Ideology applying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4344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4" name="Szabadkézi sokszög 234"/>
          <p:cNvSpPr>
            <a:spLocks/>
          </p:cNvSpPr>
          <p:nvPr/>
        </p:nvSpPr>
        <p:spPr bwMode="auto">
          <a:xfrm>
            <a:off x="1685629" y="1941194"/>
            <a:ext cx="281074" cy="929083"/>
          </a:xfrm>
          <a:custGeom>
            <a:avLst/>
            <a:gdLst>
              <a:gd name="T0" fmla="*/ 324620 w 451692"/>
              <a:gd name="T1" fmla="*/ 0 h 969484"/>
              <a:gd name="T2" fmla="*/ 197939 w 451692"/>
              <a:gd name="T3" fmla="*/ 565506 h 969484"/>
              <a:gd name="T4" fmla="*/ 0 w 451692"/>
              <a:gd name="T5" fmla="*/ 957010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5" name="Szabadkézi sokszög 235"/>
          <p:cNvSpPr>
            <a:spLocks/>
          </p:cNvSpPr>
          <p:nvPr/>
        </p:nvSpPr>
        <p:spPr bwMode="auto">
          <a:xfrm flipH="1">
            <a:off x="1933076" y="2341859"/>
            <a:ext cx="1126755" cy="373907"/>
          </a:xfrm>
          <a:custGeom>
            <a:avLst/>
            <a:gdLst>
              <a:gd name="T0" fmla="*/ 1188132 w 451692"/>
              <a:gd name="T1" fmla="*/ 0 h 969484"/>
              <a:gd name="T2" fmla="*/ 724471 w 451692"/>
              <a:gd name="T3" fmla="*/ 239209 h 969484"/>
              <a:gd name="T4" fmla="*/ 0 w 451692"/>
              <a:gd name="T5" fmla="*/ 404816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6" name="Szövegdoboz 19"/>
          <p:cNvSpPr txBox="1">
            <a:spLocks noChangeArrowheads="1"/>
          </p:cNvSpPr>
          <p:nvPr/>
        </p:nvSpPr>
        <p:spPr bwMode="auto">
          <a:xfrm>
            <a:off x="2169132" y="2080212"/>
            <a:ext cx="12507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Ideology driven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7" name="Szövegdoboz 20"/>
          <p:cNvSpPr txBox="1">
            <a:spLocks noChangeArrowheads="1"/>
          </p:cNvSpPr>
          <p:nvPr/>
        </p:nvSpPr>
        <p:spPr bwMode="auto">
          <a:xfrm>
            <a:off x="1176306" y="1984691"/>
            <a:ext cx="729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Ideology</a:t>
            </a:r>
            <a:r>
              <a:rPr lang="hu-HU" sz="1000" dirty="0" smtClean="0">
                <a:solidFill>
                  <a:srgbClr val="385A61"/>
                </a:solidFill>
                <a:latin typeface="+mj-lt"/>
              </a:rPr>
              <a:t> 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neutral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8" name="Szövegdoboz 21"/>
          <p:cNvSpPr txBox="1">
            <a:spLocks noChangeArrowheads="1"/>
          </p:cNvSpPr>
          <p:nvPr/>
        </p:nvSpPr>
        <p:spPr bwMode="auto">
          <a:xfrm>
            <a:off x="1708015" y="2727098"/>
            <a:ext cx="1337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err="1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Ideology</a:t>
            </a: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 </a:t>
            </a:r>
            <a:r>
              <a:rPr kumimoji="0" lang="hu-HU" sz="1000" b="1" i="0" u="none" strike="noStrike" cap="none" normalizeH="0" baseline="0" dirty="0" err="1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applying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Autonomy of civil society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36132"/>
              </p:ext>
            </p:extLst>
          </p:nvPr>
        </p:nvGraphicFramePr>
        <p:xfrm>
          <a:off x="4714876" y="1549656"/>
          <a:ext cx="4249737" cy="2637622"/>
        </p:xfrm>
        <a:graphic>
          <a:graphicData uri="http://schemas.openxmlformats.org/drawingml/2006/table">
            <a:tbl>
              <a:tblPr/>
              <a:tblGrid>
                <a:gridCol w="141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16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Civil society…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exists, but its four autonomies are broken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cannot legally exist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Free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Subjugated</a:t>
                      </a:r>
                      <a:endParaRPr lang="en-US" sz="14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Non-existent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63370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Szabadkézi sokszög 265"/>
          <p:cNvSpPr>
            <a:spLocks/>
          </p:cNvSpPr>
          <p:nvPr/>
        </p:nvSpPr>
        <p:spPr bwMode="auto">
          <a:xfrm>
            <a:off x="2759508" y="1945911"/>
            <a:ext cx="300081" cy="754031"/>
          </a:xfrm>
          <a:custGeom>
            <a:avLst/>
            <a:gdLst>
              <a:gd name="T0" fmla="*/ 1771 w 468630"/>
              <a:gd name="T1" fmla="*/ 5692 h 1085850"/>
              <a:gd name="T2" fmla="*/ 432 w 468630"/>
              <a:gd name="T3" fmla="*/ 2457 h 1085850"/>
              <a:gd name="T4" fmla="*/ 0 w 468630"/>
              <a:gd name="T5" fmla="*/ 0 h 1085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8630" h="1085850">
                <a:moveTo>
                  <a:pt x="468630" y="1085850"/>
                </a:moveTo>
                <a:cubicBezTo>
                  <a:pt x="330517" y="867727"/>
                  <a:pt x="192405" y="649605"/>
                  <a:pt x="114300" y="468630"/>
                </a:cubicBezTo>
                <a:cubicBezTo>
                  <a:pt x="36195" y="287655"/>
                  <a:pt x="19050" y="78105"/>
                  <a:pt x="0" y="0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  <p:sp>
        <p:nvSpPr>
          <p:cNvPr id="31" name="Szövegdoboz 70"/>
          <p:cNvSpPr txBox="1">
            <a:spLocks noChangeArrowheads="1"/>
          </p:cNvSpPr>
          <p:nvPr/>
        </p:nvSpPr>
        <p:spPr bwMode="auto">
          <a:xfrm>
            <a:off x="2843808" y="1971543"/>
            <a:ext cx="78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Non-existent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2" name="Szövegdoboz 71"/>
          <p:cNvSpPr txBox="1">
            <a:spLocks noChangeArrowheads="1"/>
          </p:cNvSpPr>
          <p:nvPr/>
        </p:nvSpPr>
        <p:spPr bwMode="auto">
          <a:xfrm>
            <a:off x="1321593" y="2060964"/>
            <a:ext cx="556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Free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3" name="Szövegdoboz 72"/>
          <p:cNvSpPr txBox="1">
            <a:spLocks noChangeArrowheads="1"/>
          </p:cNvSpPr>
          <p:nvPr/>
        </p:nvSpPr>
        <p:spPr bwMode="auto">
          <a:xfrm>
            <a:off x="2129431" y="2630918"/>
            <a:ext cx="985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Subjugated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4" name="Szabadkézi sokszög 270"/>
          <p:cNvSpPr>
            <a:spLocks/>
          </p:cNvSpPr>
          <p:nvPr/>
        </p:nvSpPr>
        <p:spPr bwMode="auto">
          <a:xfrm>
            <a:off x="2035917" y="1945911"/>
            <a:ext cx="123636" cy="1424909"/>
          </a:xfrm>
          <a:custGeom>
            <a:avLst/>
            <a:gdLst>
              <a:gd name="T0" fmla="*/ 0 w 662940"/>
              <a:gd name="T1" fmla="*/ 21458 h 1028700"/>
              <a:gd name="T2" fmla="*/ 143 w 662940"/>
              <a:gd name="T3" fmla="*/ 10729 h 1028700"/>
              <a:gd name="T4" fmla="*/ 213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58083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8D503B"/>
                </a:solidFill>
              </a:rPr>
              <a:t>Primary trajectories of </a:t>
            </a:r>
            <a:r>
              <a:rPr lang="en-GB" b="1" dirty="0" smtClean="0">
                <a:solidFill>
                  <a:srgbClr val="8D503B"/>
                </a:solidFill>
              </a:rPr>
              <a:t/>
            </a:r>
            <a:br>
              <a:rPr lang="en-GB" b="1" dirty="0" smtClean="0">
                <a:solidFill>
                  <a:srgbClr val="8D503B"/>
                </a:solidFill>
              </a:rPr>
            </a:br>
            <a:r>
              <a:rPr lang="hu-HU" b="1" dirty="0" err="1" smtClean="0">
                <a:solidFill>
                  <a:srgbClr val="8D503B"/>
                </a:solidFill>
              </a:rPr>
              <a:t>post-communist</a:t>
            </a:r>
            <a:r>
              <a:rPr lang="hu-HU" b="1" dirty="0" smtClean="0">
                <a:solidFill>
                  <a:srgbClr val="8D503B"/>
                </a:solidFill>
              </a:rPr>
              <a:t> regimes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74765"/>
              </p:ext>
            </p:extLst>
          </p:nvPr>
        </p:nvGraphicFramePr>
        <p:xfrm>
          <a:off x="4497493" y="123826"/>
          <a:ext cx="4538558" cy="4891934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Primary trajectories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from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Estonia, </a:t>
                      </a:r>
                      <a:r>
                        <a:rPr lang="hu-HU" sz="1000" b="1" dirty="0" err="1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Poland</a:t>
                      </a:r>
                      <a:r>
                        <a:rPr lang="hu-HU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000" b="1" dirty="0" smtClean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Hungary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Liberal democracy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Romania, Ukraine)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00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Multi-pyramid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Regime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Kazakhstan)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 autocracy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Model change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(e.g. China)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Communist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Market-exploiting dictatorship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Single-pyramid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bureaucratic </a:t>
                      </a:r>
                      <a:r>
                        <a:rPr lang="en-US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patronal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6" name="Csoportba foglalás 14"/>
          <p:cNvGrpSpPr>
            <a:grpSpLocks/>
          </p:cNvGrpSpPr>
          <p:nvPr/>
        </p:nvGrpSpPr>
        <p:grpSpPr bwMode="auto">
          <a:xfrm>
            <a:off x="1267530" y="2055387"/>
            <a:ext cx="1955000" cy="1279454"/>
            <a:chOff x="23716" y="5146"/>
            <a:chExt cx="33670" cy="22557"/>
          </a:xfrm>
        </p:grpSpPr>
        <p:grpSp>
          <p:nvGrpSpPr>
            <p:cNvPr id="57" name="Csoportba foglalás 312"/>
            <p:cNvGrpSpPr>
              <a:grpSpLocks/>
            </p:cNvGrpSpPr>
            <p:nvPr/>
          </p:nvGrpSpPr>
          <p:grpSpPr bwMode="auto">
            <a:xfrm>
              <a:off x="23716" y="5146"/>
              <a:ext cx="32961" cy="22557"/>
              <a:chOff x="23716" y="5146"/>
              <a:chExt cx="32960" cy="22557"/>
            </a:xfrm>
          </p:grpSpPr>
          <p:cxnSp>
            <p:nvCxnSpPr>
              <p:cNvPr id="61" name="Straight Arrow Connector 21"/>
              <p:cNvCxnSpPr>
                <a:cxnSpLocks noChangeShapeType="1"/>
                <a:stCxn id="30" idx="3"/>
                <a:endCxn id="28" idx="0"/>
              </p:cNvCxnSpPr>
              <p:nvPr/>
            </p:nvCxnSpPr>
            <p:spPr bwMode="auto">
              <a:xfrm flipH="1">
                <a:off x="40912" y="6427"/>
                <a:ext cx="15203" cy="21276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21"/>
              <p:cNvCxnSpPr>
                <a:cxnSpLocks noChangeShapeType="1"/>
                <a:stCxn id="30" idx="4"/>
                <a:endCxn id="31" idx="7"/>
              </p:cNvCxnSpPr>
              <p:nvPr/>
            </p:nvCxnSpPr>
            <p:spPr bwMode="auto">
              <a:xfrm flipH="1">
                <a:off x="51040" y="6659"/>
                <a:ext cx="5636" cy="9183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>
                <a:solidFill>
                  <a:srgbClr val="EFEAE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cxnSp>
            <p:nvCxnSpPr>
              <p:cNvPr id="72" name="Straight Arrow Connector 21"/>
              <p:cNvCxnSpPr>
                <a:cxnSpLocks noChangeShapeType="1"/>
                <a:stCxn id="30" idx="2"/>
              </p:cNvCxnSpPr>
              <p:nvPr/>
            </p:nvCxnSpPr>
            <p:spPr bwMode="auto">
              <a:xfrm flipH="1">
                <a:off x="25303" y="5866"/>
                <a:ext cx="30579" cy="35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4" name="Straight Arrow Connector 21"/>
              <p:cNvCxnSpPr>
                <a:cxnSpLocks noChangeShapeType="1"/>
                <a:stCxn id="30" idx="3"/>
              </p:cNvCxnSpPr>
              <p:nvPr/>
            </p:nvCxnSpPr>
            <p:spPr bwMode="auto">
              <a:xfrm flipH="1">
                <a:off x="33993" y="6427"/>
                <a:ext cx="22122" cy="10770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5" name="TextBox 51"/>
              <p:cNvSpPr txBox="1">
                <a:spLocks noChangeArrowheads="1"/>
              </p:cNvSpPr>
              <p:nvPr/>
            </p:nvSpPr>
            <p:spPr bwMode="auto">
              <a:xfrm>
                <a:off x="32879" y="5851"/>
                <a:ext cx="2551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A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52"/>
              <p:cNvSpPr txBox="1">
                <a:spLocks noChangeArrowheads="1"/>
              </p:cNvSpPr>
              <p:nvPr/>
            </p:nvSpPr>
            <p:spPr bwMode="auto">
              <a:xfrm rot="20088738">
                <a:off x="37083" y="12142"/>
                <a:ext cx="3536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 smtClean="0">
                    <a:solidFill>
                      <a:srgbClr val="CD5F50"/>
                    </a:solidFill>
                    <a:latin typeface="Calibri" pitchFamily="34" charset="0"/>
                  </a:rPr>
                  <a:t>B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TextBox 53"/>
              <p:cNvSpPr txBox="1">
                <a:spLocks noChangeArrowheads="1"/>
              </p:cNvSpPr>
              <p:nvPr/>
            </p:nvSpPr>
            <p:spPr bwMode="auto">
              <a:xfrm rot="18339948">
                <a:off x="41484" y="20424"/>
                <a:ext cx="3610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C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 rot="17996047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674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915988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 changes from dictatorship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51519"/>
              </p:ext>
            </p:extLst>
          </p:nvPr>
        </p:nvGraphicFramePr>
        <p:xfrm>
          <a:off x="107951" y="987575"/>
          <a:ext cx="8928101" cy="396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762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Regime change</a:t>
                      </a:r>
                      <a:endParaRPr lang="en-US" sz="1400" b="1" i="1" kern="1200" noProof="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noProof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change</a:t>
                      </a:r>
                      <a:endParaRPr lang="en-US" sz="1400" b="1" i="1" kern="1200" noProof="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62">
                <a:tc vMerge="1">
                  <a:txBody>
                    <a:bodyPr/>
                    <a:lstStyle/>
                    <a:p>
                      <a:endParaRPr lang="en-US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Dictatorship collapse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Dictatorship retreat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Dictatorship transformation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Dictatorship reform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Sphere of political action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Sphere of market action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Continuity of ruling elite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no/partial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(formally changed)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(</a:t>
                      </a:r>
                      <a:r>
                        <a:rPr lang="hu-HU" sz="1300" b="1" kern="1200" noProof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formally</a:t>
                      </a:r>
                      <a:r>
                        <a:rPr lang="ru-RU" sz="1300" b="1" kern="1200" baseline="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300" b="1" kern="1200" noProof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unchanged</a:t>
                      </a: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 of change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non-negotiated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non-negotiated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non-negotiated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noProof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of change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extra-legal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  <a:endParaRPr lang="en-US" sz="13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4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2446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Straight Arrow Connector 21"/>
          <p:cNvCxnSpPr>
            <a:stCxn id="18" idx="2"/>
            <a:endCxn id="19" idx="6"/>
          </p:cNvCxnSpPr>
          <p:nvPr/>
        </p:nvCxnSpPr>
        <p:spPr>
          <a:xfrm flipH="1">
            <a:off x="5292080" y="1707654"/>
            <a:ext cx="504056" cy="21602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9"/>
          </a:xfrm>
        </p:spPr>
        <p:txBody>
          <a:bodyPr>
            <a:noAutofit/>
          </a:bodyPr>
          <a:lstStyle/>
          <a:p>
            <a:r>
              <a:rPr lang="hu-HU" sz="2800" b="1" dirty="0" err="1" smtClean="0">
                <a:solidFill>
                  <a:srgbClr val="8D503B"/>
                </a:solidFill>
              </a:rPr>
              <a:t>Estonia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1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2"/>
          <p:cNvSpPr/>
          <p:nvPr/>
        </p:nvSpPr>
        <p:spPr>
          <a:xfrm>
            <a:off x="5148064" y="18516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2"/>
          <p:cNvSpPr/>
          <p:nvPr/>
        </p:nvSpPr>
        <p:spPr>
          <a:xfrm>
            <a:off x="2915816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2"/>
            <a:endCxn id="20" idx="6"/>
          </p:cNvCxnSpPr>
          <p:nvPr/>
        </p:nvCxnSpPr>
        <p:spPr>
          <a:xfrm flipH="1" flipV="1">
            <a:off x="3059832" y="1635646"/>
            <a:ext cx="2088232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7"/>
          <p:cNvSpPr txBox="1"/>
          <p:nvPr/>
        </p:nvSpPr>
        <p:spPr>
          <a:xfrm>
            <a:off x="5544108" y="1751062"/>
            <a:ext cx="70127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4842838" y="1641722"/>
            <a:ext cx="706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5" name="TextBox 47"/>
          <p:cNvSpPr txBox="1"/>
          <p:nvPr/>
        </p:nvSpPr>
        <p:spPr>
          <a:xfrm>
            <a:off x="2735796" y="1674736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1992-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8712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8D503B"/>
                </a:solidFill>
              </a:rPr>
              <a:t>Romania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23" name="Oval 12"/>
          <p:cNvSpPr/>
          <p:nvPr/>
        </p:nvSpPr>
        <p:spPr>
          <a:xfrm>
            <a:off x="3419872" y="2684009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2"/>
          <p:cNvSpPr/>
          <p:nvPr/>
        </p:nvSpPr>
        <p:spPr>
          <a:xfrm>
            <a:off x="3216636" y="24501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3614805" y="30013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1"/>
          <p:cNvCxnSpPr>
            <a:stCxn id="41" idx="2"/>
            <a:endCxn id="23" idx="6"/>
          </p:cNvCxnSpPr>
          <p:nvPr/>
        </p:nvCxnSpPr>
        <p:spPr>
          <a:xfrm flipH="1">
            <a:off x="3563888" y="1779662"/>
            <a:ext cx="2232248" cy="9763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1"/>
          <p:cNvCxnSpPr>
            <a:stCxn id="24" idx="4"/>
            <a:endCxn id="25" idx="1"/>
          </p:cNvCxnSpPr>
          <p:nvPr/>
        </p:nvCxnSpPr>
        <p:spPr>
          <a:xfrm>
            <a:off x="3288644" y="2594126"/>
            <a:ext cx="347252" cy="42829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7"/>
          <p:cNvSpPr txBox="1"/>
          <p:nvPr/>
        </p:nvSpPr>
        <p:spPr>
          <a:xfrm>
            <a:off x="5508104" y="150542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1947-19</a:t>
            </a:r>
            <a:r>
              <a:rPr lang="en-US" sz="900" b="1" dirty="0" smtClean="0">
                <a:solidFill>
                  <a:srgbClr val="385A61"/>
                </a:solidFill>
              </a:rPr>
              <a:t>8</a:t>
            </a:r>
            <a:r>
              <a:rPr lang="hu-HU" sz="900" b="1" dirty="0" smtClean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35" name="TextBox 47"/>
          <p:cNvSpPr txBox="1"/>
          <p:nvPr/>
        </p:nvSpPr>
        <p:spPr>
          <a:xfrm>
            <a:off x="2844100" y="2719092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1989-19</a:t>
            </a:r>
            <a:r>
              <a:rPr lang="en-US" sz="900" b="1" dirty="0" smtClean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36" name="TextBox 47"/>
          <p:cNvSpPr txBox="1"/>
          <p:nvPr/>
        </p:nvSpPr>
        <p:spPr>
          <a:xfrm>
            <a:off x="2665180" y="227628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</a:t>
            </a:r>
            <a:r>
              <a:rPr lang="hu-HU" sz="900" b="1" dirty="0" smtClean="0">
                <a:solidFill>
                  <a:srgbClr val="385A61"/>
                </a:solidFill>
              </a:rPr>
              <a:t>6-2008</a:t>
            </a:r>
          </a:p>
        </p:txBody>
      </p:sp>
      <p:sp>
        <p:nvSpPr>
          <p:cNvPr id="37" name="TextBox 47"/>
          <p:cNvSpPr txBox="1"/>
          <p:nvPr/>
        </p:nvSpPr>
        <p:spPr>
          <a:xfrm>
            <a:off x="3465571" y="2326788"/>
            <a:ext cx="45313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385A61"/>
                </a:solidFill>
              </a:rPr>
              <a:t>20</a:t>
            </a:r>
            <a:r>
              <a:rPr lang="hu-HU" sz="900" b="1" dirty="0" smtClean="0">
                <a:solidFill>
                  <a:srgbClr val="385A61"/>
                </a:solidFill>
              </a:rPr>
              <a:t>14-</a:t>
            </a:r>
          </a:p>
        </p:txBody>
      </p:sp>
      <p:sp>
        <p:nvSpPr>
          <p:cNvPr id="38" name="TextBox 47"/>
          <p:cNvSpPr txBox="1"/>
          <p:nvPr/>
        </p:nvSpPr>
        <p:spPr>
          <a:xfrm>
            <a:off x="3614805" y="30299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20</a:t>
            </a:r>
            <a:r>
              <a:rPr lang="hu-HU" sz="900" b="1" dirty="0" smtClean="0">
                <a:solidFill>
                  <a:srgbClr val="385A61"/>
                </a:solidFill>
              </a:rPr>
              <a:t>08</a:t>
            </a:r>
            <a:r>
              <a:rPr lang="en-US" sz="900" b="1" dirty="0" smtClean="0">
                <a:solidFill>
                  <a:srgbClr val="385A61"/>
                </a:solidFill>
              </a:rPr>
              <a:t>-</a:t>
            </a:r>
            <a:r>
              <a:rPr lang="hu-HU" sz="900" b="1" dirty="0" smtClean="0">
                <a:solidFill>
                  <a:srgbClr val="385A61"/>
                </a:solidFill>
              </a:rPr>
              <a:t>2014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39" name="Oval 12"/>
          <p:cNvSpPr/>
          <p:nvPr/>
        </p:nvSpPr>
        <p:spPr>
          <a:xfrm>
            <a:off x="3419872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21"/>
          <p:cNvCxnSpPr>
            <a:stCxn id="25" idx="7"/>
            <a:endCxn id="39" idx="5"/>
          </p:cNvCxnSpPr>
          <p:nvPr/>
        </p:nvCxnSpPr>
        <p:spPr>
          <a:xfrm flipH="1" flipV="1">
            <a:off x="3542797" y="2622667"/>
            <a:ext cx="194933" cy="3997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2"/>
          <p:cNvSpPr/>
          <p:nvPr/>
        </p:nvSpPr>
        <p:spPr>
          <a:xfrm>
            <a:off x="5796136" y="17076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1"/>
          <p:cNvCxnSpPr>
            <a:stCxn id="23" idx="1"/>
            <a:endCxn id="24" idx="5"/>
          </p:cNvCxnSpPr>
          <p:nvPr/>
        </p:nvCxnSpPr>
        <p:spPr>
          <a:xfrm flipH="1" flipV="1">
            <a:off x="3339561" y="2573035"/>
            <a:ext cx="101402" cy="13206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825"/>
            <a:ext cx="8928100" cy="863599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Democracy—Dictatorship Axis</a:t>
            </a:r>
            <a:endParaRPr lang="en-US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467546" y="1555754"/>
            <a:ext cx="8208910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4D7C84"/>
                </a:solidFill>
              </a:rPr>
              <a:t>Transitology is replaced by hybridology:</a:t>
            </a:r>
            <a:endParaRPr lang="en-US" b="1" dirty="0">
              <a:solidFill>
                <a:srgbClr val="4D7C8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91916"/>
              </p:ext>
            </p:extLst>
          </p:nvPr>
        </p:nvGraphicFramePr>
        <p:xfrm>
          <a:off x="467546" y="1851670"/>
          <a:ext cx="8208910" cy="145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Liberal democracy</a:t>
                      </a:r>
                      <a:endParaRPr lang="hu-HU" sz="14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Hybrid regimes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Dictatorship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Liberal democracy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Electoral democracy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Competitive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Hegemonic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Closed authoritarianism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Democracy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Autocracy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Dictatorship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églalap 14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50412B"/>
                </a:solidFill>
              </a:rPr>
              <a:t>First categorization: </a:t>
            </a:r>
            <a:r>
              <a:rPr lang="en-US" sz="1400" dirty="0" smtClean="0">
                <a:solidFill>
                  <a:srgbClr val="50412B"/>
                </a:solidFill>
              </a:rPr>
              <a:t>Larry Diamond, “Thinking About Hybrid Regimes,” </a:t>
            </a:r>
            <a:r>
              <a:rPr lang="en-US" sz="1400" i="1" dirty="0" smtClean="0">
                <a:solidFill>
                  <a:srgbClr val="50412B"/>
                </a:solidFill>
              </a:rPr>
              <a:t>Journal of Democracy</a:t>
            </a:r>
            <a:r>
              <a:rPr lang="en-US" sz="1400" dirty="0" smtClean="0">
                <a:solidFill>
                  <a:srgbClr val="50412B"/>
                </a:solidFill>
              </a:rPr>
              <a:t> 13, no. 2 (April 2002): 21.</a:t>
            </a:r>
            <a:endParaRPr lang="en-US" sz="1400" i="1" dirty="0" smtClean="0">
              <a:solidFill>
                <a:srgbClr val="50412B"/>
              </a:solidFill>
            </a:endParaRP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50412B"/>
                </a:solidFill>
              </a:rPr>
              <a:t>Second categorization</a:t>
            </a:r>
            <a:r>
              <a:rPr lang="en-US" sz="1400" dirty="0" smtClean="0">
                <a:solidFill>
                  <a:srgbClr val="50412B"/>
                </a:solidFill>
              </a:rPr>
              <a:t>: Marc </a:t>
            </a:r>
            <a:r>
              <a:rPr lang="en-US" sz="1400" dirty="0" err="1" smtClean="0">
                <a:solidFill>
                  <a:srgbClr val="50412B"/>
                </a:solidFill>
              </a:rPr>
              <a:t>Morjé</a:t>
            </a:r>
            <a:r>
              <a:rPr lang="en-US" sz="1400" dirty="0" smtClean="0">
                <a:solidFill>
                  <a:srgbClr val="50412B"/>
                </a:solidFill>
              </a:rPr>
              <a:t> Howard and Philip G. </a:t>
            </a:r>
            <a:r>
              <a:rPr lang="en-US" sz="1400" dirty="0" err="1" smtClean="0">
                <a:solidFill>
                  <a:srgbClr val="50412B"/>
                </a:solidFill>
              </a:rPr>
              <a:t>Roessler</a:t>
            </a:r>
            <a:r>
              <a:rPr lang="en-US" sz="1400" dirty="0" smtClean="0">
                <a:solidFill>
                  <a:srgbClr val="50412B"/>
                </a:solidFill>
              </a:rPr>
              <a:t>, “Liberalizing Electoral Outcomes in Competitive Authoritarian Regimes,” </a:t>
            </a:r>
            <a:r>
              <a:rPr lang="en-US" sz="1400" i="1" dirty="0" smtClean="0">
                <a:solidFill>
                  <a:srgbClr val="50412B"/>
                </a:solidFill>
              </a:rPr>
              <a:t>American Journal of Political Science</a:t>
            </a:r>
            <a:r>
              <a:rPr lang="en-US" sz="1400" dirty="0" smtClean="0">
                <a:solidFill>
                  <a:srgbClr val="50412B"/>
                </a:solidFill>
              </a:rPr>
              <a:t> 50, no. 2 (April 1, 2006): 367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b="1" i="1" dirty="0" smtClean="0">
                <a:solidFill>
                  <a:srgbClr val="50412B"/>
                </a:solidFill>
              </a:rPr>
              <a:t>Third categorization</a:t>
            </a:r>
            <a:r>
              <a:rPr lang="en-US" sz="1400" dirty="0" smtClean="0">
                <a:solidFill>
                  <a:srgbClr val="50412B"/>
                </a:solidFill>
              </a:rPr>
              <a:t>: </a:t>
            </a:r>
            <a:r>
              <a:rPr lang="en-US" sz="1400" dirty="0" err="1" smtClean="0">
                <a:solidFill>
                  <a:srgbClr val="50412B"/>
                </a:solidFill>
              </a:rPr>
              <a:t>János</a:t>
            </a:r>
            <a:r>
              <a:rPr lang="en-US" sz="1400" dirty="0" smtClean="0">
                <a:solidFill>
                  <a:srgbClr val="50412B"/>
                </a:solidFill>
              </a:rPr>
              <a:t> </a:t>
            </a:r>
            <a:r>
              <a:rPr lang="en-US" sz="1400" dirty="0" err="1" smtClean="0">
                <a:solidFill>
                  <a:srgbClr val="50412B"/>
                </a:solidFill>
              </a:rPr>
              <a:t>Kornai</a:t>
            </a:r>
            <a:r>
              <a:rPr lang="en-US" sz="1400" dirty="0" smtClean="0">
                <a:solidFill>
                  <a:srgbClr val="50412B"/>
                </a:solidFill>
              </a:rPr>
              <a:t>, “The System Paradigm Revisited,” </a:t>
            </a:r>
            <a:r>
              <a:rPr lang="en-US" sz="1400" i="1" dirty="0" err="1" smtClean="0">
                <a:solidFill>
                  <a:srgbClr val="50412B"/>
                </a:solidFill>
              </a:rPr>
              <a:t>Acta</a:t>
            </a:r>
            <a:r>
              <a:rPr lang="en-US" sz="1400" i="1" dirty="0" smtClean="0">
                <a:solidFill>
                  <a:srgbClr val="50412B"/>
                </a:solidFill>
              </a:rPr>
              <a:t> </a:t>
            </a:r>
            <a:r>
              <a:rPr lang="en-US" sz="1400" i="1" dirty="0" err="1" smtClean="0">
                <a:solidFill>
                  <a:srgbClr val="50412B"/>
                </a:solidFill>
              </a:rPr>
              <a:t>Oeconomica</a:t>
            </a:r>
            <a:r>
              <a:rPr lang="en-US" sz="1400" dirty="0" smtClean="0">
                <a:solidFill>
                  <a:srgbClr val="50412B"/>
                </a:solidFill>
              </a:rPr>
              <a:t> 66, no. 4 (1, 2016): 565</a:t>
            </a:r>
            <a:endParaRPr lang="en-US" sz="1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8712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hu-HU" sz="2800" dirty="0" err="1">
                <a:solidFill>
                  <a:srgbClr val="8D503B"/>
                </a:solidFill>
              </a:rPr>
              <a:t>Kazakhstan</a:t>
            </a:r>
            <a:endParaRPr lang="hu-HU" sz="2800" dirty="0">
              <a:solidFill>
                <a:srgbClr val="8D503B"/>
              </a:solidFill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3779913" y="1555183"/>
            <a:ext cx="2395886" cy="2412958"/>
            <a:chOff x="33293" y="4169"/>
            <a:chExt cx="25174" cy="25346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54734" y="564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48245" y="8640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33293" y="20898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0320" y="28075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Straight Arrow Connector 21"/>
            <p:cNvCxnSpPr>
              <a:cxnSpLocks noChangeShapeType="1"/>
              <a:stCxn id="35" idx="2"/>
              <a:endCxn id="36" idx="7"/>
            </p:cNvCxnSpPr>
            <p:nvPr/>
          </p:nvCxnSpPr>
          <p:spPr bwMode="auto">
            <a:xfrm flipH="1">
              <a:off x="49474" y="6368"/>
              <a:ext cx="5260" cy="2483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21"/>
            <p:cNvCxnSpPr>
              <a:cxnSpLocks noChangeShapeType="1"/>
              <a:stCxn id="36" idx="3"/>
              <a:endCxn id="37" idx="7"/>
            </p:cNvCxnSpPr>
            <p:nvPr/>
          </p:nvCxnSpPr>
          <p:spPr bwMode="auto">
            <a:xfrm flipH="1">
              <a:off x="34522" y="9870"/>
              <a:ext cx="13934" cy="1123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21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34013" y="22339"/>
              <a:ext cx="7027" cy="57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2441" y="4169"/>
              <a:ext cx="6026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64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7"/>
            <p:cNvSpPr txBox="1">
              <a:spLocks noChangeArrowheads="1"/>
            </p:cNvSpPr>
            <p:nvPr/>
          </p:nvSpPr>
          <p:spPr bwMode="auto">
            <a:xfrm>
              <a:off x="43937" y="6806"/>
              <a:ext cx="5621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85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TextBox 47"/>
            <p:cNvSpPr txBox="1">
              <a:spLocks noChangeArrowheads="1"/>
            </p:cNvSpPr>
            <p:nvPr/>
          </p:nvSpPr>
          <p:spPr bwMode="auto">
            <a:xfrm>
              <a:off x="34524" y="20898"/>
              <a:ext cx="5578" cy="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92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TextBox 47"/>
            <p:cNvSpPr txBox="1">
              <a:spLocks noChangeArrowheads="1"/>
            </p:cNvSpPr>
            <p:nvPr/>
          </p:nvSpPr>
          <p:spPr bwMode="auto">
            <a:xfrm>
              <a:off x="42271" y="27826"/>
              <a:ext cx="3332" cy="168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1995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9658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718"/>
          </a:xfrm>
        </p:spPr>
        <p:txBody>
          <a:bodyPr>
            <a:noAutofit/>
          </a:bodyPr>
          <a:lstStyle/>
          <a:p>
            <a:r>
              <a:rPr lang="hu-HU" sz="2800" b="1" dirty="0" err="1" smtClean="0">
                <a:solidFill>
                  <a:srgbClr val="8D503B"/>
                </a:solidFill>
              </a:rPr>
              <a:t>China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5529195" y="14916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1957-1978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860032" y="201688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</a:t>
            </a:r>
            <a:r>
              <a:rPr lang="hu-HU" sz="900" b="1" dirty="0" smtClean="0">
                <a:solidFill>
                  <a:srgbClr val="385A61"/>
                </a:solidFill>
              </a:rPr>
              <a:t>0-19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3" name="TextBox 47"/>
          <p:cNvSpPr txBox="1"/>
          <p:nvPr/>
        </p:nvSpPr>
        <p:spPr>
          <a:xfrm>
            <a:off x="4830543" y="281535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  <a:r>
              <a:rPr lang="hu-HU" sz="900" b="1" dirty="0" smtClean="0">
                <a:solidFill>
                  <a:srgbClr val="385A61"/>
                </a:solidFill>
              </a:rPr>
              <a:t>-2012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24" name="Oval 12"/>
          <p:cNvSpPr/>
          <p:nvPr/>
        </p:nvSpPr>
        <p:spPr>
          <a:xfrm>
            <a:off x="5796136" y="169284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5292080" y="235572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5292080" y="270095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5580112" y="228371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21"/>
          <p:cNvCxnSpPr>
            <a:stCxn id="26" idx="7"/>
            <a:endCxn id="27" idx="4"/>
          </p:cNvCxnSpPr>
          <p:nvPr/>
        </p:nvCxnSpPr>
        <p:spPr>
          <a:xfrm flipV="1">
            <a:off x="5415005" y="2427734"/>
            <a:ext cx="237115" cy="2943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5" idx="4"/>
            <a:endCxn id="26" idx="0"/>
          </p:cNvCxnSpPr>
          <p:nvPr/>
        </p:nvCxnSpPr>
        <p:spPr>
          <a:xfrm>
            <a:off x="5364088" y="2499742"/>
            <a:ext cx="0" cy="2012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1"/>
          <p:cNvCxnSpPr>
            <a:stCxn id="24" idx="3"/>
            <a:endCxn id="25" idx="7"/>
          </p:cNvCxnSpPr>
          <p:nvPr/>
        </p:nvCxnSpPr>
        <p:spPr>
          <a:xfrm flipH="1">
            <a:off x="5415005" y="1815771"/>
            <a:ext cx="402222" cy="5610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7"/>
          <p:cNvSpPr txBox="1"/>
          <p:nvPr/>
        </p:nvSpPr>
        <p:spPr>
          <a:xfrm>
            <a:off x="5508104" y="2139702"/>
            <a:ext cx="514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2012</a:t>
            </a:r>
            <a:r>
              <a:rPr lang="ru-RU" sz="900" b="1" dirty="0" smtClean="0">
                <a:solidFill>
                  <a:srgbClr val="385A61"/>
                </a:solidFill>
              </a:rPr>
              <a:t>-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58083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0355"/>
            <a:ext cx="4181983" cy="85707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8D503B"/>
                </a:solidFill>
              </a:rPr>
              <a:t>Secondary trajectories of post-communist regimes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12627"/>
              </p:ext>
            </p:extLst>
          </p:nvPr>
        </p:nvGraphicFramePr>
        <p:xfrm>
          <a:off x="4497493" y="123826"/>
          <a:ext cx="4538558" cy="4903951"/>
        </p:xfrm>
        <a:graphic>
          <a:graphicData uri="http://schemas.openxmlformats.org/drawingml/2006/table">
            <a:tbl>
              <a:tblPr/>
              <a:tblGrid>
                <a:gridCol w="13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Secondary trajectories: democratic backsliding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from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Poland after 2015)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Conservative autocracy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Model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Czech Republic after 2013)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Hungary after 1998 and 2010)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autocracy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non-patronal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Regime change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(e.g. Russia after 2003)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democracy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 autocracy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informal patronal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7" name="Csoportba foglalás 312"/>
          <p:cNvGrpSpPr>
            <a:grpSpLocks/>
          </p:cNvGrpSpPr>
          <p:nvPr/>
        </p:nvGrpSpPr>
        <p:grpSpPr bwMode="auto">
          <a:xfrm>
            <a:off x="1267529" y="1895434"/>
            <a:ext cx="1009841" cy="1482231"/>
            <a:chOff x="23716" y="2326"/>
            <a:chExt cx="17391" cy="26132"/>
          </a:xfrm>
        </p:grpSpPr>
        <p:cxnSp>
          <p:nvCxnSpPr>
            <p:cNvPr id="61" name="Straight Arrow Connector 21"/>
            <p:cNvCxnSpPr>
              <a:cxnSpLocks noChangeShapeType="1"/>
              <a:stCxn id="71" idx="4"/>
              <a:endCxn id="28" idx="2"/>
            </p:cNvCxnSpPr>
            <p:nvPr/>
          </p:nvCxnSpPr>
          <p:spPr bwMode="auto">
            <a:xfrm>
              <a:off x="24510" y="6733"/>
              <a:ext cx="15483" cy="21725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21"/>
            <p:cNvCxnSpPr>
              <a:cxnSpLocks noChangeShapeType="1"/>
              <a:stCxn id="71" idx="6"/>
              <a:endCxn id="31" idx="1"/>
            </p:cNvCxnSpPr>
            <p:nvPr/>
          </p:nvCxnSpPr>
          <p:spPr bwMode="auto">
            <a:xfrm>
              <a:off x="25303" y="5939"/>
              <a:ext cx="8290" cy="1078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74" name="Straight Arrow Connector 21"/>
            <p:cNvCxnSpPr>
              <a:cxnSpLocks noChangeShapeType="1"/>
            </p:cNvCxnSpPr>
            <p:nvPr/>
          </p:nvCxnSpPr>
          <p:spPr bwMode="auto"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5" name="TextBox 51"/>
            <p:cNvSpPr txBox="1">
              <a:spLocks noChangeArrowheads="1"/>
            </p:cNvSpPr>
            <p:nvPr/>
          </p:nvSpPr>
          <p:spPr bwMode="auto"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 smtClean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 rot="19422630">
              <a:off x="30038" y="9386"/>
              <a:ext cx="1603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400" b="1" dirty="0" smtClean="0">
                  <a:solidFill>
                    <a:srgbClr val="CD5F50"/>
                  </a:solidFill>
                  <a:latin typeface="Calibri" pitchFamily="34" charset="0"/>
                </a:rPr>
                <a:t>B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Arrow Connector 21"/>
            <p:cNvCxnSpPr>
              <a:cxnSpLocks noChangeShapeType="1"/>
              <a:stCxn id="71" idx="6"/>
              <a:endCxn id="27" idx="2"/>
            </p:cNvCxnSpPr>
            <p:nvPr/>
          </p:nvCxnSpPr>
          <p:spPr bwMode="auto">
            <a:xfrm>
              <a:off x="25303" y="5939"/>
              <a:ext cx="14689" cy="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7" name="TextBox 52"/>
          <p:cNvSpPr txBox="1">
            <a:spLocks noChangeArrowheads="1"/>
          </p:cNvSpPr>
          <p:nvPr/>
        </p:nvSpPr>
        <p:spPr bwMode="auto">
          <a:xfrm rot="1942263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rgbClr val="CD5F50"/>
                </a:solidFill>
                <a:latin typeface="Calibri" pitchFamily="34" charset="0"/>
              </a:rPr>
              <a:t>C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9422630">
            <a:off x="2079917" y="2874841"/>
            <a:ext cx="93081" cy="1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rgbClr val="CD5F50"/>
                </a:solidFill>
                <a:latin typeface="Calibri" pitchFamily="34" charset="0"/>
              </a:rPr>
              <a:t>D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4391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8D503B"/>
                </a:solidFill>
              </a:rPr>
              <a:t>Poland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5452695" y="1537207"/>
            <a:ext cx="715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19</a:t>
            </a:r>
            <a:r>
              <a:rPr lang="en-US" sz="900" b="1" dirty="0" smtClean="0">
                <a:solidFill>
                  <a:srgbClr val="385B61"/>
                </a:solidFill>
              </a:rPr>
              <a:t>64</a:t>
            </a:r>
            <a:r>
              <a:rPr lang="hu-HU" sz="900" b="1" dirty="0" smtClean="0">
                <a:solidFill>
                  <a:srgbClr val="385B61"/>
                </a:solidFill>
              </a:rPr>
              <a:t>-19</a:t>
            </a:r>
            <a:r>
              <a:rPr lang="en-US" sz="900" b="1" dirty="0" smtClean="0">
                <a:solidFill>
                  <a:srgbClr val="385B61"/>
                </a:solidFill>
              </a:rPr>
              <a:t>8</a:t>
            </a:r>
            <a:r>
              <a:rPr lang="hu-HU" sz="900" b="1" dirty="0" smtClean="0">
                <a:solidFill>
                  <a:srgbClr val="385B61"/>
                </a:solidFill>
              </a:rPr>
              <a:t>0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940339" y="2361194"/>
            <a:ext cx="731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19</a:t>
            </a:r>
            <a:r>
              <a:rPr lang="en-US" sz="900" b="1" dirty="0" smtClean="0">
                <a:solidFill>
                  <a:srgbClr val="385B61"/>
                </a:solidFill>
              </a:rPr>
              <a:t>8</a:t>
            </a:r>
            <a:r>
              <a:rPr lang="hu-HU" sz="900" b="1" dirty="0" smtClean="0">
                <a:solidFill>
                  <a:srgbClr val="385B61"/>
                </a:solidFill>
              </a:rPr>
              <a:t>0-1989</a:t>
            </a:r>
            <a:endParaRPr lang="en-US" sz="900" b="1" dirty="0" smtClean="0">
              <a:solidFill>
                <a:srgbClr val="385B61"/>
              </a:solidFill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2858045" y="19376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1990-2015</a:t>
            </a:r>
            <a:endParaRPr lang="en-US" sz="900" b="1" dirty="0" smtClean="0">
              <a:solidFill>
                <a:srgbClr val="385B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3794149" y="1620838"/>
            <a:ext cx="489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B61"/>
                </a:solidFill>
              </a:rPr>
              <a:t>2015</a:t>
            </a:r>
            <a:r>
              <a:rPr lang="ru-RU" sz="900" b="1" dirty="0" smtClean="0">
                <a:solidFill>
                  <a:srgbClr val="385B61"/>
                </a:solidFill>
              </a:rPr>
              <a:t>-</a:t>
            </a:r>
            <a:endParaRPr lang="en-US" sz="900" b="1" dirty="0" smtClean="0">
              <a:solidFill>
                <a:srgbClr val="385B61"/>
              </a:solidFill>
            </a:endParaRPr>
          </a:p>
        </p:txBody>
      </p:sp>
      <p:sp>
        <p:nvSpPr>
          <p:cNvPr id="25" name="Oval 12"/>
          <p:cNvSpPr/>
          <p:nvPr/>
        </p:nvSpPr>
        <p:spPr>
          <a:xfrm>
            <a:off x="5234309" y="22171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2771800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794149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21"/>
          <p:cNvCxnSpPr>
            <a:stCxn id="36" idx="3"/>
            <a:endCxn id="25" idx="6"/>
          </p:cNvCxnSpPr>
          <p:nvPr/>
        </p:nvCxnSpPr>
        <p:spPr>
          <a:xfrm flipH="1">
            <a:off x="5378325" y="1888998"/>
            <a:ext cx="381131" cy="41924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1"/>
          <p:cNvCxnSpPr>
            <a:stCxn id="25" idx="2"/>
            <a:endCxn id="26" idx="5"/>
          </p:cNvCxnSpPr>
          <p:nvPr/>
        </p:nvCxnSpPr>
        <p:spPr>
          <a:xfrm flipH="1" flipV="1">
            <a:off x="2894725" y="1686563"/>
            <a:ext cx="2339584" cy="6026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6" idx="6"/>
            <a:endCxn id="27" idx="2"/>
          </p:cNvCxnSpPr>
          <p:nvPr/>
        </p:nvCxnSpPr>
        <p:spPr>
          <a:xfrm>
            <a:off x="2915816" y="1635646"/>
            <a:ext cx="878333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2"/>
          <p:cNvSpPr/>
          <p:nvPr/>
        </p:nvSpPr>
        <p:spPr>
          <a:xfrm>
            <a:off x="5738365" y="17851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58670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hu-HU" sz="2800" dirty="0" err="1">
                <a:solidFill>
                  <a:srgbClr val="8D503B"/>
                </a:solidFill>
              </a:rPr>
              <a:t>Czech</a:t>
            </a:r>
            <a:r>
              <a:rPr lang="hu-HU" sz="2800" dirty="0">
                <a:solidFill>
                  <a:srgbClr val="8D503B"/>
                </a:solidFill>
              </a:rPr>
              <a:t> </a:t>
            </a:r>
            <a:r>
              <a:rPr lang="hu-HU" sz="2800" dirty="0" err="1">
                <a:solidFill>
                  <a:srgbClr val="8D503B"/>
                </a:solidFill>
              </a:rPr>
              <a:t>Republic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771796" y="1564605"/>
            <a:ext cx="3462780" cy="719131"/>
            <a:chOff x="-1062" y="1515"/>
            <a:chExt cx="33998" cy="7046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447" y="7121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29523" y="158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7" name="Straight Arrow Connector 21"/>
            <p:cNvCxnSpPr>
              <a:cxnSpLocks noChangeShapeType="1"/>
              <a:stCxn id="35" idx="2"/>
              <a:endCxn id="36" idx="6"/>
            </p:cNvCxnSpPr>
            <p:nvPr/>
          </p:nvCxnSpPr>
          <p:spPr bwMode="auto">
            <a:xfrm flipH="1">
              <a:off x="378" y="2308"/>
              <a:ext cx="29145" cy="132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8" name="TextBox 47"/>
            <p:cNvSpPr txBox="1">
              <a:spLocks noChangeArrowheads="1"/>
            </p:cNvSpPr>
            <p:nvPr/>
          </p:nvSpPr>
          <p:spPr bwMode="auto">
            <a:xfrm>
              <a:off x="27549" y="3269"/>
              <a:ext cx="538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48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</a:t>
              </a: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" name="Straight Arrow Connector 21"/>
            <p:cNvCxnSpPr>
              <a:cxnSpLocks noChangeShapeType="1"/>
              <a:stCxn id="36" idx="1"/>
              <a:endCxn id="40" idx="1"/>
            </p:cNvCxnSpPr>
            <p:nvPr/>
          </p:nvCxnSpPr>
          <p:spPr bwMode="auto">
            <a:xfrm>
              <a:off x="-851" y="3128"/>
              <a:ext cx="3509" cy="4204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9" name="TextBox 47"/>
            <p:cNvSpPr txBox="1">
              <a:spLocks noChangeArrowheads="1"/>
            </p:cNvSpPr>
            <p:nvPr/>
          </p:nvSpPr>
          <p:spPr bwMode="auto">
            <a:xfrm>
              <a:off x="-1062" y="1515"/>
              <a:ext cx="5511" cy="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1990-2013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524" y="6542"/>
              <a:ext cx="3954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2013-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-1062" y="2917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1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79780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102952" y="0"/>
            <a:ext cx="8928546" cy="909705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Hungary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8" name="Oval 19"/>
          <p:cNvSpPr/>
          <p:nvPr/>
        </p:nvSpPr>
        <p:spPr>
          <a:xfrm>
            <a:off x="4427984" y="38106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45"/>
          <p:cNvCxnSpPr>
            <a:endCxn id="28" idx="1"/>
          </p:cNvCxnSpPr>
          <p:nvPr/>
        </p:nvCxnSpPr>
        <p:spPr>
          <a:xfrm>
            <a:off x="4233048" y="3594670"/>
            <a:ext cx="216027" cy="2371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77918" y="153593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1949-1968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8143" y="20900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1968-1990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57688" y="159108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1990-1998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8039" y="218311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1998-2002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08377" y="2034797"/>
            <a:ext cx="693504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2002-2010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3048" y="3363838"/>
            <a:ext cx="690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2010-2018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7964" y="392509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2018</a:t>
            </a:r>
            <a:r>
              <a:rPr lang="ru-RU" sz="900" b="1" dirty="0" smtClean="0">
                <a:solidFill>
                  <a:srgbClr val="385A61"/>
                </a:solidFill>
              </a:rPr>
              <a:t>-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0" name="Oval 13"/>
          <p:cNvSpPr/>
          <p:nvPr/>
        </p:nvSpPr>
        <p:spPr>
          <a:xfrm>
            <a:off x="3059832" y="17944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8"/>
          <p:cNvSpPr/>
          <p:nvPr/>
        </p:nvSpPr>
        <p:spPr>
          <a:xfrm>
            <a:off x="4139952" y="3522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7"/>
          <p:cNvSpPr/>
          <p:nvPr/>
        </p:nvSpPr>
        <p:spPr>
          <a:xfrm>
            <a:off x="3131840" y="213970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6"/>
          <p:cNvSpPr/>
          <p:nvPr/>
        </p:nvSpPr>
        <p:spPr>
          <a:xfrm>
            <a:off x="3491880" y="22265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34"/>
          <p:cNvCxnSpPr/>
          <p:nvPr/>
        </p:nvCxnSpPr>
        <p:spPr>
          <a:xfrm flipH="1" flipV="1">
            <a:off x="3203848" y="1866478"/>
            <a:ext cx="254136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8"/>
          <p:cNvCxnSpPr>
            <a:stCxn id="43" idx="2"/>
            <a:endCxn id="42" idx="5"/>
          </p:cNvCxnSpPr>
          <p:nvPr/>
        </p:nvCxnSpPr>
        <p:spPr>
          <a:xfrm flipH="1" flipV="1">
            <a:off x="3254765" y="2262627"/>
            <a:ext cx="237115" cy="3589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3"/>
          <p:cNvCxnSpPr>
            <a:stCxn id="42" idx="4"/>
            <a:endCxn id="41" idx="1"/>
          </p:cNvCxnSpPr>
          <p:nvPr/>
        </p:nvCxnSpPr>
        <p:spPr>
          <a:xfrm>
            <a:off x="3203848" y="2283718"/>
            <a:ext cx="957195" cy="126003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6"/>
          <p:cNvCxnSpPr>
            <a:stCxn id="40" idx="5"/>
            <a:endCxn id="43" idx="1"/>
          </p:cNvCxnSpPr>
          <p:nvPr/>
        </p:nvCxnSpPr>
        <p:spPr>
          <a:xfrm>
            <a:off x="3182757" y="1917395"/>
            <a:ext cx="330214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2"/>
          <p:cNvSpPr/>
          <p:nvPr/>
        </p:nvSpPr>
        <p:spPr>
          <a:xfrm>
            <a:off x="5724128" y="19384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21"/>
          <p:cNvCxnSpPr>
            <a:stCxn id="30" idx="3"/>
            <a:endCxn id="51" idx="7"/>
          </p:cNvCxnSpPr>
          <p:nvPr/>
        </p:nvCxnSpPr>
        <p:spPr>
          <a:xfrm flipH="1">
            <a:off x="5847053" y="1651349"/>
            <a:ext cx="150945" cy="30822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1"/>
          <p:cNvSpPr/>
          <p:nvPr/>
        </p:nvSpPr>
        <p:spPr>
          <a:xfrm>
            <a:off x="5940152" y="15784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8213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hu-HU" sz="2800" b="1" dirty="0" err="1" smtClean="0">
                <a:solidFill>
                  <a:srgbClr val="8D503B"/>
                </a:solidFill>
              </a:rPr>
              <a:t>Russia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6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923928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427984" y="3867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21"/>
          <p:cNvCxnSpPr>
            <a:stCxn id="48" idx="2"/>
            <a:endCxn id="26" idx="6"/>
          </p:cNvCxnSpPr>
          <p:nvPr/>
        </p:nvCxnSpPr>
        <p:spPr>
          <a:xfrm flipH="1">
            <a:off x="5292080" y="1707654"/>
            <a:ext cx="504056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"/>
          <p:cNvCxnSpPr>
            <a:stCxn id="26" idx="3"/>
            <a:endCxn id="27" idx="7"/>
          </p:cNvCxnSpPr>
          <p:nvPr/>
        </p:nvCxnSpPr>
        <p:spPr>
          <a:xfrm flipH="1">
            <a:off x="4046853" y="2046603"/>
            <a:ext cx="1122302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1"/>
          <p:cNvCxnSpPr>
            <a:stCxn id="44" idx="4"/>
            <a:endCxn id="34" idx="1"/>
          </p:cNvCxnSpPr>
          <p:nvPr/>
        </p:nvCxnSpPr>
        <p:spPr>
          <a:xfrm>
            <a:off x="4067944" y="3579862"/>
            <a:ext cx="381131" cy="3091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7"/>
          <p:cNvSpPr txBox="1"/>
          <p:nvPr/>
        </p:nvSpPr>
        <p:spPr>
          <a:xfrm>
            <a:off x="5076056" y="157580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4572000" y="17944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0" name="TextBox 47"/>
          <p:cNvSpPr txBox="1"/>
          <p:nvPr/>
        </p:nvSpPr>
        <p:spPr>
          <a:xfrm>
            <a:off x="3347864" y="2283718"/>
            <a:ext cx="678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99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4355976" y="284497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99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2003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2" name="TextBox 47"/>
          <p:cNvSpPr txBox="1"/>
          <p:nvPr/>
        </p:nvSpPr>
        <p:spPr>
          <a:xfrm>
            <a:off x="4067944" y="339243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2003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2012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427984" y="3676207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2012-</a:t>
            </a:r>
          </a:p>
        </p:txBody>
      </p:sp>
      <p:sp>
        <p:nvSpPr>
          <p:cNvPr id="44" name="Oval 12"/>
          <p:cNvSpPr/>
          <p:nvPr/>
        </p:nvSpPr>
        <p:spPr>
          <a:xfrm>
            <a:off x="3995936" y="3435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21"/>
          <p:cNvCxnSpPr>
            <a:stCxn id="46" idx="4"/>
            <a:endCxn id="44" idx="0"/>
          </p:cNvCxnSpPr>
          <p:nvPr/>
        </p:nvCxnSpPr>
        <p:spPr>
          <a:xfrm flipH="1">
            <a:off x="4067944" y="3003798"/>
            <a:ext cx="216024" cy="43204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2"/>
          <p:cNvSpPr/>
          <p:nvPr/>
        </p:nvSpPr>
        <p:spPr>
          <a:xfrm>
            <a:off x="4211960" y="285978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27" idx="5"/>
            <a:endCxn id="46" idx="1"/>
          </p:cNvCxnSpPr>
          <p:nvPr/>
        </p:nvCxnSpPr>
        <p:spPr>
          <a:xfrm>
            <a:off x="4046853" y="2478651"/>
            <a:ext cx="186198" cy="40222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34778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Ideal </a:t>
            </a:r>
            <a:r>
              <a:rPr lang="en-US" b="1" dirty="0" smtClean="0">
                <a:solidFill>
                  <a:srgbClr val="8D503B"/>
                </a:solidFill>
              </a:rPr>
              <a:t>type regime cycles from different </a:t>
            </a:r>
            <a:r>
              <a:rPr lang="ru-RU" b="1" dirty="0" smtClean="0">
                <a:solidFill>
                  <a:srgbClr val="8D503B"/>
                </a:solidFill>
              </a:rPr>
              <a:t/>
            </a:r>
            <a:br>
              <a:rPr lang="ru-RU" b="1" dirty="0" smtClean="0">
                <a:solidFill>
                  <a:srgbClr val="8D503B"/>
                </a:solidFill>
              </a:rPr>
            </a:br>
            <a:r>
              <a:rPr lang="en-US" b="1" dirty="0" smtClean="0">
                <a:solidFill>
                  <a:srgbClr val="8D503B"/>
                </a:solidFill>
              </a:rPr>
              <a:t>levels of autocratic change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7" name="Text Box 13"/>
          <p:cNvSpPr txBox="1">
            <a:spLocks noChangeArrowheads="1"/>
          </p:cNvSpPr>
          <p:nvPr/>
        </p:nvSpPr>
        <p:spPr bwMode="auto">
          <a:xfrm>
            <a:off x="770055" y="3875048"/>
            <a:ext cx="246528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attempt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378" name="Text Box 14"/>
          <p:cNvSpPr txBox="1">
            <a:spLocks noChangeArrowheads="1"/>
          </p:cNvSpPr>
          <p:nvPr/>
        </p:nvSpPr>
        <p:spPr bwMode="auto">
          <a:xfrm>
            <a:off x="3290275" y="3875048"/>
            <a:ext cx="253580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breakthrough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79" name="Text Box 15"/>
          <p:cNvSpPr txBox="1">
            <a:spLocks noChangeArrowheads="1"/>
          </p:cNvSpPr>
          <p:nvPr/>
        </p:nvSpPr>
        <p:spPr bwMode="auto">
          <a:xfrm>
            <a:off x="5882587" y="3875048"/>
            <a:ext cx="2535802" cy="352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Autocratic consolidation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0" name="Text Box 16"/>
          <p:cNvSpPr txBox="1">
            <a:spLocks noChangeArrowheads="1"/>
          </p:cNvSpPr>
          <p:nvPr/>
        </p:nvSpPr>
        <p:spPr bwMode="auto">
          <a:xfrm>
            <a:off x="1130124" y="3280170"/>
            <a:ext cx="1823447" cy="285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Electoral correction</a:t>
            </a:r>
          </a:p>
        </p:txBody>
      </p:sp>
      <p:sp>
        <p:nvSpPr>
          <p:cNvPr id="383" name="Text Box 19"/>
          <p:cNvSpPr txBox="1">
            <a:spLocks noChangeArrowheads="1"/>
          </p:cNvSpPr>
          <p:nvPr/>
        </p:nvSpPr>
        <p:spPr bwMode="auto">
          <a:xfrm>
            <a:off x="2670784" y="2704528"/>
            <a:ext cx="2048167" cy="5018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Electoral/extra-electoral restitution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4" name="Text Box 22"/>
          <p:cNvSpPr txBox="1">
            <a:spLocks noChangeArrowheads="1"/>
          </p:cNvSpPr>
          <p:nvPr/>
        </p:nvSpPr>
        <p:spPr bwMode="auto">
          <a:xfrm>
            <a:off x="4788024" y="2283718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Extra-electoral restitution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3225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solidFill>
                  <a:srgbClr val="8D503B"/>
                </a:solidFill>
              </a:rPr>
              <a:t>Ukraine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5" name="Oval 12"/>
          <p:cNvSpPr/>
          <p:nvPr/>
        </p:nvSpPr>
        <p:spPr>
          <a:xfrm>
            <a:off x="5759497" y="168237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5220072" y="18664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3635896" y="23705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4067944" y="30758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2"/>
          <p:cNvSpPr/>
          <p:nvPr/>
        </p:nvSpPr>
        <p:spPr>
          <a:xfrm>
            <a:off x="3779912" y="31626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1"/>
          <p:cNvCxnSpPr>
            <a:stCxn id="55" idx="2"/>
            <a:endCxn id="56" idx="6"/>
          </p:cNvCxnSpPr>
          <p:nvPr/>
        </p:nvCxnSpPr>
        <p:spPr>
          <a:xfrm flipH="1">
            <a:off x="5364088" y="1754380"/>
            <a:ext cx="395409" cy="18410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1"/>
          <p:cNvCxnSpPr>
            <a:stCxn id="56" idx="3"/>
            <a:endCxn id="57" idx="6"/>
          </p:cNvCxnSpPr>
          <p:nvPr/>
        </p:nvCxnSpPr>
        <p:spPr>
          <a:xfrm flipH="1">
            <a:off x="3779912" y="1989403"/>
            <a:ext cx="1461251" cy="45313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/>
          <p:cNvCxnSpPr>
            <a:stCxn id="57" idx="5"/>
            <a:endCxn id="58" idx="1"/>
          </p:cNvCxnSpPr>
          <p:nvPr/>
        </p:nvCxnSpPr>
        <p:spPr>
          <a:xfrm>
            <a:off x="3758821" y="2493459"/>
            <a:ext cx="330214" cy="60343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"/>
          <p:cNvCxnSpPr>
            <a:stCxn id="73" idx="5"/>
            <a:endCxn id="59" idx="1"/>
          </p:cNvCxnSpPr>
          <p:nvPr/>
        </p:nvCxnSpPr>
        <p:spPr>
          <a:xfrm>
            <a:off x="3326773" y="2550659"/>
            <a:ext cx="474230" cy="6330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7"/>
          <p:cNvSpPr txBox="1"/>
          <p:nvPr/>
        </p:nvSpPr>
        <p:spPr>
          <a:xfrm>
            <a:off x="5471465" y="148352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65" name="TextBox 47"/>
          <p:cNvSpPr txBox="1"/>
          <p:nvPr/>
        </p:nvSpPr>
        <p:spPr>
          <a:xfrm>
            <a:off x="4899125" y="1652549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3347864" y="2168302"/>
            <a:ext cx="68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92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97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4128903" y="303251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98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2004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2468304" y="2427734"/>
            <a:ext cx="720080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385A61"/>
                </a:solidFill>
              </a:rPr>
              <a:t>2005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2009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3625350" y="2534073"/>
            <a:ext cx="453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2014-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stCxn id="59" idx="0"/>
            <a:endCxn id="70" idx="5"/>
          </p:cNvCxnSpPr>
          <p:nvPr/>
        </p:nvCxnSpPr>
        <p:spPr>
          <a:xfrm flipH="1" flipV="1">
            <a:off x="3686813" y="2694675"/>
            <a:ext cx="165107" cy="4679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7"/>
          <p:cNvSpPr txBox="1"/>
          <p:nvPr/>
        </p:nvSpPr>
        <p:spPr>
          <a:xfrm>
            <a:off x="3761283" y="3245087"/>
            <a:ext cx="69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2010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2013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73" name="Oval 12"/>
          <p:cNvSpPr/>
          <p:nvPr/>
        </p:nvSpPr>
        <p:spPr>
          <a:xfrm>
            <a:off x="3203848" y="24277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21"/>
          <p:cNvCxnSpPr>
            <a:stCxn id="58" idx="1"/>
            <a:endCxn id="73" idx="6"/>
          </p:cNvCxnSpPr>
          <p:nvPr/>
        </p:nvCxnSpPr>
        <p:spPr>
          <a:xfrm flipH="1" flipV="1">
            <a:off x="3347864" y="2499742"/>
            <a:ext cx="741171" cy="5971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0135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12"/>
          <p:cNvSpPr/>
          <p:nvPr/>
        </p:nvSpPr>
        <p:spPr>
          <a:xfrm>
            <a:off x="5220072" y="19017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347864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139952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67944" y="32699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756484" y="26938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49" idx="2"/>
            <a:endCxn id="26" idx="6"/>
          </p:cNvCxnSpPr>
          <p:nvPr/>
        </p:nvCxnSpPr>
        <p:spPr>
          <a:xfrm flipH="1">
            <a:off x="5364088" y="1740728"/>
            <a:ext cx="432048" cy="23303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26" idx="3"/>
            <a:endCxn id="34" idx="7"/>
          </p:cNvCxnSpPr>
          <p:nvPr/>
        </p:nvCxnSpPr>
        <p:spPr>
          <a:xfrm flipH="1">
            <a:off x="4262877" y="2024679"/>
            <a:ext cx="978286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1"/>
          <p:cNvCxnSpPr>
            <a:stCxn id="34" idx="2"/>
            <a:endCxn id="27" idx="6"/>
          </p:cNvCxnSpPr>
          <p:nvPr/>
        </p:nvCxnSpPr>
        <p:spPr>
          <a:xfrm flipH="1">
            <a:off x="3491880" y="2549826"/>
            <a:ext cx="648072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/>
          <p:cNvCxnSpPr>
            <a:stCxn id="27" idx="5"/>
            <a:endCxn id="35" idx="1"/>
          </p:cNvCxnSpPr>
          <p:nvPr/>
        </p:nvCxnSpPr>
        <p:spPr>
          <a:xfrm>
            <a:off x="3470789" y="2600743"/>
            <a:ext cx="618246" cy="6902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1"/>
          <p:cNvCxnSpPr>
            <a:stCxn id="35" idx="7"/>
            <a:endCxn id="36" idx="5"/>
          </p:cNvCxnSpPr>
          <p:nvPr/>
        </p:nvCxnSpPr>
        <p:spPr>
          <a:xfrm flipH="1" flipV="1">
            <a:off x="3879409" y="2816767"/>
            <a:ext cx="311460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7"/>
          <p:cNvSpPr txBox="1"/>
          <p:nvPr/>
        </p:nvSpPr>
        <p:spPr>
          <a:xfrm>
            <a:off x="5508104" y="148391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881123" y="168876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4" name="TextBox 47"/>
          <p:cNvSpPr txBox="1"/>
          <p:nvPr/>
        </p:nvSpPr>
        <p:spPr>
          <a:xfrm>
            <a:off x="3131840" y="2286132"/>
            <a:ext cx="71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99</a:t>
            </a:r>
            <a:r>
              <a:rPr lang="hu-HU" sz="900" b="1" dirty="0" smtClean="0">
                <a:solidFill>
                  <a:srgbClr val="385A61"/>
                </a:solidFill>
              </a:rPr>
              <a:t>-2006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45" name="TextBox 47"/>
          <p:cNvSpPr txBox="1"/>
          <p:nvPr/>
        </p:nvSpPr>
        <p:spPr>
          <a:xfrm>
            <a:off x="3779912" y="221386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</a:t>
            </a:r>
            <a:r>
              <a:rPr lang="hu-HU" sz="900" b="1" dirty="0" smtClean="0">
                <a:solidFill>
                  <a:srgbClr val="385A61"/>
                </a:solidFill>
              </a:rPr>
              <a:t>2-1998</a:t>
            </a:r>
          </a:p>
        </p:txBody>
      </p:sp>
      <p:sp>
        <p:nvSpPr>
          <p:cNvPr id="46" name="TextBox 47"/>
          <p:cNvSpPr txBox="1"/>
          <p:nvPr/>
        </p:nvSpPr>
        <p:spPr>
          <a:xfrm>
            <a:off x="3887924" y="3381476"/>
            <a:ext cx="701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2007-</a:t>
            </a:r>
            <a:r>
              <a:rPr lang="en-US" sz="900" b="1" dirty="0" smtClean="0">
                <a:solidFill>
                  <a:srgbClr val="385A61"/>
                </a:solidFill>
              </a:rPr>
              <a:t>201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850584" y="264669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</a:t>
            </a:r>
            <a:r>
              <a:rPr lang="hu-HU" sz="900" b="1" dirty="0" smtClean="0">
                <a:solidFill>
                  <a:srgbClr val="385A61"/>
                </a:solidFill>
              </a:rPr>
              <a:t>7</a:t>
            </a:r>
            <a:r>
              <a:rPr lang="en-US" sz="900" b="1" dirty="0" smtClean="0">
                <a:solidFill>
                  <a:srgbClr val="385A61"/>
                </a:solidFill>
              </a:rPr>
              <a:t>-</a:t>
            </a:r>
          </a:p>
        </p:txBody>
      </p:sp>
      <p:sp>
        <p:nvSpPr>
          <p:cNvPr id="48" name="Cím 1"/>
          <p:cNvSpPr txBox="1">
            <a:spLocks/>
          </p:cNvSpPr>
          <p:nvPr/>
        </p:nvSpPr>
        <p:spPr>
          <a:xfrm>
            <a:off x="107504" y="553"/>
            <a:ext cx="8928546" cy="91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Macedonia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val 12"/>
          <p:cNvSpPr/>
          <p:nvPr/>
        </p:nvSpPr>
        <p:spPr>
          <a:xfrm>
            <a:off x="5796136" y="166872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825"/>
            <a:ext cx="8928546" cy="79216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Doubling </a:t>
            </a:r>
            <a:r>
              <a:rPr lang="hu-HU" sz="2200" b="1" dirty="0" smtClean="0">
                <a:solidFill>
                  <a:srgbClr val="8D503B"/>
                </a:solidFill>
              </a:rPr>
              <a:t>Kornai’s</a:t>
            </a:r>
            <a:r>
              <a:rPr lang="hu-HU" sz="2400" b="1" dirty="0" smtClean="0">
                <a:solidFill>
                  <a:srgbClr val="8D503B"/>
                </a:solidFill>
              </a:rPr>
              <a:t> Regime Categories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4" y="987426"/>
            <a:ext cx="8642351" cy="4032250"/>
          </a:xfrm>
        </p:spPr>
        <p:txBody>
          <a:bodyPr>
            <a:noAutofit/>
          </a:bodyPr>
          <a:lstStyle/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en-US" sz="1600" b="1" dirty="0" smtClean="0">
                <a:solidFill>
                  <a:srgbClr val="50412B"/>
                </a:solidFill>
              </a:rPr>
              <a:t>Liberal democracy</a:t>
            </a:r>
            <a:r>
              <a:rPr lang="en-US" sz="1600" dirty="0" smtClean="0">
                <a:solidFill>
                  <a:srgbClr val="50412B"/>
                </a:solidFill>
              </a:rPr>
              <a:t> is a type of democracy that features (1) non-patronal ruling elite, (2) a politicians’ party as ruling party, and (3) the dominance of formal institutions.</a:t>
            </a: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en-US" sz="1600" b="1" dirty="0" smtClean="0">
                <a:solidFill>
                  <a:srgbClr val="50412B"/>
                </a:solidFill>
              </a:rPr>
              <a:t>Patronal democracy</a:t>
            </a:r>
            <a:r>
              <a:rPr lang="en-US" sz="1600" dirty="0" smtClean="0">
                <a:solidFill>
                  <a:srgbClr val="50412B"/>
                </a:solidFill>
              </a:rPr>
              <a:t> is a type of democracy that features (1) informal patronal ruling elite, (2) a vassals’ party as ruling party, and (3) the dominance of semi-formal institutions.</a:t>
            </a:r>
            <a:endParaRPr lang="hu-HU" sz="1600" dirty="0" smtClean="0">
              <a:solidFill>
                <a:srgbClr val="50412B"/>
              </a:solidFill>
            </a:endParaRP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en-US" sz="1600" b="1" dirty="0" smtClean="0">
                <a:solidFill>
                  <a:srgbClr val="50412B"/>
                </a:solidFill>
              </a:rPr>
              <a:t>Conservative autocracy</a:t>
            </a:r>
            <a:r>
              <a:rPr lang="en-US" sz="1600" dirty="0" smtClean="0">
                <a:solidFill>
                  <a:srgbClr val="50412B"/>
                </a:solidFill>
              </a:rPr>
              <a:t> is a type of autocracy that features (1) a governing party, (2) market coordination and the dominance of private property, and it is (3) ideology-driven.</a:t>
            </a:r>
          </a:p>
          <a:p>
            <a:pPr marL="179388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en-US" sz="1600" b="1" dirty="0" smtClean="0">
                <a:solidFill>
                  <a:srgbClr val="50412B"/>
                </a:solidFill>
              </a:rPr>
              <a:t>Patronal autocracy</a:t>
            </a:r>
            <a:r>
              <a:rPr lang="en-US" sz="1600" dirty="0" smtClean="0">
                <a:solidFill>
                  <a:srgbClr val="50412B"/>
                </a:solidFill>
              </a:rPr>
              <a:t> is a type of autocracy that features (1) a transmission-belt party, (2) relational market-redistribution and the dominance of </a:t>
            </a:r>
            <a:r>
              <a:rPr lang="en-US" sz="1600" dirty="0" err="1" smtClean="0">
                <a:solidFill>
                  <a:srgbClr val="50412B"/>
                </a:solidFill>
              </a:rPr>
              <a:t>power&amp;ownership</a:t>
            </a:r>
            <a:r>
              <a:rPr lang="en-US" sz="1600" dirty="0" smtClean="0">
                <a:solidFill>
                  <a:srgbClr val="50412B"/>
                </a:solidFill>
              </a:rPr>
              <a:t>, and it is (3) ideology-applying.</a:t>
            </a:r>
            <a:endParaRPr lang="hu-HU" sz="1600" b="1" dirty="0" smtClean="0">
              <a:solidFill>
                <a:srgbClr val="50412B"/>
              </a:solidFill>
            </a:endParaRP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en-US" sz="1600" b="1" dirty="0" smtClean="0">
                <a:solidFill>
                  <a:srgbClr val="50412B"/>
                </a:solidFill>
              </a:rPr>
              <a:t>Communist dictatorship</a:t>
            </a:r>
            <a:r>
              <a:rPr lang="en-US" sz="1600" dirty="0" smtClean="0">
                <a:solidFill>
                  <a:srgbClr val="50412B"/>
                </a:solidFill>
              </a:rPr>
              <a:t> is a type of dictatorship that features (1) bureaucratic-resource redistribution (monopoly of public ownership), (2) system-lubricating corruption, and it is (3) totalitarian.</a:t>
            </a:r>
          </a:p>
          <a:p>
            <a:pPr marL="179388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en-US" sz="1600" b="1" dirty="0" smtClean="0">
                <a:solidFill>
                  <a:srgbClr val="50412B"/>
                </a:solidFill>
              </a:rPr>
              <a:t>Market-exploiting dictatorship</a:t>
            </a:r>
            <a:r>
              <a:rPr lang="en-US" sz="1600" dirty="0" smtClean="0">
                <a:solidFill>
                  <a:srgbClr val="50412B"/>
                </a:solidFill>
              </a:rPr>
              <a:t> is a type of dictatorship that features (1) a dynamic balance of market coordination, bureaucratic resource-redistribution, and relational market-redistribution, (2) system-destroying corruption, and it is (3) unconstrained.</a:t>
            </a:r>
            <a:endParaRPr lang="en-US" sz="16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566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Republic of Moldova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aphicFrame>
        <p:nvGraphicFramePr>
          <p:cNvPr id="3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55569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Box 47"/>
          <p:cNvSpPr txBox="1"/>
          <p:nvPr/>
        </p:nvSpPr>
        <p:spPr>
          <a:xfrm>
            <a:off x="3851920" y="2866065"/>
            <a:ext cx="68151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2001-</a:t>
            </a:r>
            <a:r>
              <a:rPr lang="en-US" sz="900" b="1" dirty="0" smtClean="0">
                <a:solidFill>
                  <a:srgbClr val="385A61"/>
                </a:solidFill>
              </a:rPr>
              <a:t>200</a:t>
            </a:r>
            <a:r>
              <a:rPr lang="hu-HU" sz="900" b="1" dirty="0" smtClean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41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2"/>
          <p:cNvSpPr/>
          <p:nvPr/>
        </p:nvSpPr>
        <p:spPr>
          <a:xfrm>
            <a:off x="5220072" y="1779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2"/>
          <p:cNvSpPr/>
          <p:nvPr/>
        </p:nvSpPr>
        <p:spPr>
          <a:xfrm>
            <a:off x="3347864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2"/>
          <p:cNvSpPr/>
          <p:nvPr/>
        </p:nvSpPr>
        <p:spPr>
          <a:xfrm>
            <a:off x="3491880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2"/>
          <p:cNvSpPr/>
          <p:nvPr/>
        </p:nvSpPr>
        <p:spPr>
          <a:xfrm>
            <a:off x="3923928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2"/>
          <p:cNvSpPr/>
          <p:nvPr/>
        </p:nvSpPr>
        <p:spPr>
          <a:xfrm>
            <a:off x="3995936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41" idx="2"/>
            <a:endCxn id="42" idx="6"/>
          </p:cNvCxnSpPr>
          <p:nvPr/>
        </p:nvCxnSpPr>
        <p:spPr>
          <a:xfrm flipH="1">
            <a:off x="5364088" y="1707654"/>
            <a:ext cx="43204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1"/>
          <p:cNvCxnSpPr>
            <a:stCxn id="42" idx="3"/>
            <a:endCxn id="43" idx="7"/>
          </p:cNvCxnSpPr>
          <p:nvPr/>
        </p:nvCxnSpPr>
        <p:spPr>
          <a:xfrm flipH="1">
            <a:off x="3470789" y="1902587"/>
            <a:ext cx="177037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1"/>
          <p:cNvCxnSpPr>
            <a:stCxn id="43" idx="6"/>
            <a:endCxn id="45" idx="1"/>
          </p:cNvCxnSpPr>
          <p:nvPr/>
        </p:nvCxnSpPr>
        <p:spPr>
          <a:xfrm>
            <a:off x="3491880" y="2571750"/>
            <a:ext cx="453139" cy="16510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1"/>
          <p:cNvCxnSpPr>
            <a:stCxn id="45" idx="0"/>
            <a:endCxn id="46" idx="2"/>
          </p:cNvCxnSpPr>
          <p:nvPr/>
        </p:nvCxnSpPr>
        <p:spPr>
          <a:xfrm flipV="1">
            <a:off x="3995936" y="2427734"/>
            <a:ext cx="0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7"/>
          <p:cNvSpPr txBox="1"/>
          <p:nvPr/>
        </p:nvSpPr>
        <p:spPr>
          <a:xfrm>
            <a:off x="5580112" y="169284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52" name="TextBox 47"/>
          <p:cNvSpPr txBox="1"/>
          <p:nvPr/>
        </p:nvSpPr>
        <p:spPr>
          <a:xfrm>
            <a:off x="4644008" y="1692846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53" name="TextBox 47"/>
          <p:cNvSpPr txBox="1"/>
          <p:nvPr/>
        </p:nvSpPr>
        <p:spPr>
          <a:xfrm>
            <a:off x="2771800" y="234091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92</a:t>
            </a:r>
            <a:r>
              <a:rPr lang="hu-HU" sz="900" b="1" dirty="0" smtClean="0">
                <a:solidFill>
                  <a:srgbClr val="385A61"/>
                </a:solidFill>
              </a:rPr>
              <a:t>-2000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54" name="TextBox 47"/>
          <p:cNvSpPr txBox="1"/>
          <p:nvPr/>
        </p:nvSpPr>
        <p:spPr>
          <a:xfrm>
            <a:off x="3030006" y="2698515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20</a:t>
            </a:r>
            <a:r>
              <a:rPr lang="hu-HU" sz="900" b="1" dirty="0" smtClean="0">
                <a:solidFill>
                  <a:srgbClr val="385A61"/>
                </a:solidFill>
              </a:rPr>
              <a:t>20-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4103948" y="3608462"/>
            <a:ext cx="700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2016-</a:t>
            </a:r>
            <a:r>
              <a:rPr lang="ru-RU" sz="900" b="1" dirty="0" smtClean="0">
                <a:solidFill>
                  <a:srgbClr val="385A61"/>
                </a:solidFill>
              </a:rPr>
              <a:t>2019</a:t>
            </a:r>
            <a:endParaRPr lang="en-US" sz="900" b="1" dirty="0" smtClean="0">
              <a:solidFill>
                <a:srgbClr val="385A61"/>
              </a:solidFill>
            </a:endParaRPr>
          </a:p>
        </p:txBody>
      </p:sp>
      <p:sp>
        <p:nvSpPr>
          <p:cNvPr id="56" name="Oval 12"/>
          <p:cNvSpPr/>
          <p:nvPr/>
        </p:nvSpPr>
        <p:spPr>
          <a:xfrm>
            <a:off x="4067944" y="35798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21"/>
          <p:cNvCxnSpPr>
            <a:stCxn id="46" idx="4"/>
            <a:endCxn id="56" idx="0"/>
          </p:cNvCxnSpPr>
          <p:nvPr/>
        </p:nvCxnSpPr>
        <p:spPr>
          <a:xfrm>
            <a:off x="4067944" y="2499742"/>
            <a:ext cx="72008" cy="108012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7"/>
          <p:cNvSpPr txBox="1"/>
          <p:nvPr/>
        </p:nvSpPr>
        <p:spPr>
          <a:xfrm>
            <a:off x="4067944" y="2289223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2010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2015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cxnSp>
        <p:nvCxnSpPr>
          <p:cNvPr id="59" name="Straight Arrow Connector 21"/>
          <p:cNvCxnSpPr>
            <a:stCxn id="56" idx="1"/>
            <a:endCxn id="44" idx="5"/>
          </p:cNvCxnSpPr>
          <p:nvPr/>
        </p:nvCxnSpPr>
        <p:spPr>
          <a:xfrm flipH="1" flipV="1">
            <a:off x="3614805" y="2766683"/>
            <a:ext cx="474230" cy="83427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703420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Georgia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7" name="Oval 12"/>
          <p:cNvSpPr/>
          <p:nvPr/>
        </p:nvSpPr>
        <p:spPr>
          <a:xfrm>
            <a:off x="5868144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3851920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923928" y="32198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27" idx="2"/>
            <a:endCxn id="33" idx="6"/>
          </p:cNvCxnSpPr>
          <p:nvPr/>
        </p:nvCxnSpPr>
        <p:spPr>
          <a:xfrm flipH="1">
            <a:off x="5292080" y="1707654"/>
            <a:ext cx="576064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49" idx="5"/>
            <a:endCxn id="36" idx="1"/>
          </p:cNvCxnSpPr>
          <p:nvPr/>
        </p:nvCxnSpPr>
        <p:spPr>
          <a:xfrm>
            <a:off x="3758821" y="2766683"/>
            <a:ext cx="186198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7"/>
          <p:cNvSpPr txBox="1"/>
          <p:nvPr/>
        </p:nvSpPr>
        <p:spPr>
          <a:xfrm>
            <a:off x="5220072" y="15488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64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0" name="TextBox 47"/>
          <p:cNvSpPr txBox="1"/>
          <p:nvPr/>
        </p:nvSpPr>
        <p:spPr>
          <a:xfrm>
            <a:off x="4535996" y="1764854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85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3030345" y="2510757"/>
            <a:ext cx="697281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 smtClean="0">
                <a:solidFill>
                  <a:srgbClr val="385A61"/>
                </a:solidFill>
              </a:rPr>
              <a:t>19</a:t>
            </a:r>
            <a:r>
              <a:rPr lang="en-US" sz="900" b="1" dirty="0" smtClean="0">
                <a:solidFill>
                  <a:srgbClr val="385A61"/>
                </a:solidFill>
              </a:rPr>
              <a:t>92</a:t>
            </a:r>
            <a:r>
              <a:rPr lang="hu-HU" sz="900" b="1" dirty="0" smtClean="0">
                <a:solidFill>
                  <a:srgbClr val="385A61"/>
                </a:solidFill>
              </a:rPr>
              <a:t>-19</a:t>
            </a:r>
            <a:r>
              <a:rPr lang="en-US" sz="900" b="1" dirty="0" smtClean="0">
                <a:solidFill>
                  <a:srgbClr val="385A61"/>
                </a:solidFill>
              </a:rPr>
              <a:t>95</a:t>
            </a:r>
          </a:p>
        </p:txBody>
      </p:sp>
      <p:sp>
        <p:nvSpPr>
          <p:cNvPr id="42" name="TextBox 47"/>
          <p:cNvSpPr txBox="1"/>
          <p:nvPr/>
        </p:nvSpPr>
        <p:spPr>
          <a:xfrm>
            <a:off x="3758821" y="20127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2004-2012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4" name="TextBox 47"/>
          <p:cNvSpPr txBox="1"/>
          <p:nvPr/>
        </p:nvSpPr>
        <p:spPr>
          <a:xfrm>
            <a:off x="3869033" y="3291830"/>
            <a:ext cx="702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385A61"/>
                </a:solidFill>
              </a:rPr>
              <a:t>1995</a:t>
            </a:r>
            <a:r>
              <a:rPr lang="hu-HU" sz="900" b="1" dirty="0" smtClean="0">
                <a:solidFill>
                  <a:srgbClr val="385A61"/>
                </a:solidFill>
              </a:rPr>
              <a:t>-</a:t>
            </a:r>
            <a:r>
              <a:rPr lang="en-US" sz="900" b="1" dirty="0" smtClean="0">
                <a:solidFill>
                  <a:srgbClr val="385A61"/>
                </a:solidFill>
              </a:rPr>
              <a:t>2003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5" name="Oval 12"/>
          <p:cNvSpPr/>
          <p:nvPr/>
        </p:nvSpPr>
        <p:spPr>
          <a:xfrm>
            <a:off x="4067944" y="22117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21"/>
          <p:cNvCxnSpPr>
            <a:stCxn id="36" idx="0"/>
            <a:endCxn id="45" idx="4"/>
          </p:cNvCxnSpPr>
          <p:nvPr/>
        </p:nvCxnSpPr>
        <p:spPr>
          <a:xfrm flipV="1">
            <a:off x="3995936" y="2355726"/>
            <a:ext cx="144016" cy="86409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1"/>
          <p:cNvCxnSpPr>
            <a:stCxn id="45" idx="3"/>
            <a:endCxn id="34" idx="0"/>
          </p:cNvCxnSpPr>
          <p:nvPr/>
        </p:nvCxnSpPr>
        <p:spPr>
          <a:xfrm flipH="1">
            <a:off x="3923928" y="2334635"/>
            <a:ext cx="165107" cy="381131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02837" y="2711227"/>
            <a:ext cx="449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85A61"/>
                </a:solidFill>
              </a:rPr>
              <a:t>2013-</a:t>
            </a:r>
            <a:endParaRPr lang="hu-HU" sz="900" b="1" dirty="0" smtClean="0">
              <a:solidFill>
                <a:srgbClr val="385A61"/>
              </a:solidFill>
            </a:endParaRPr>
          </a:p>
        </p:txBody>
      </p:sp>
      <p:sp>
        <p:nvSpPr>
          <p:cNvPr id="49" name="Oval 12"/>
          <p:cNvSpPr/>
          <p:nvPr/>
        </p:nvSpPr>
        <p:spPr>
          <a:xfrm>
            <a:off x="3635896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21"/>
          <p:cNvCxnSpPr>
            <a:stCxn id="33" idx="3"/>
            <a:endCxn id="49" idx="7"/>
          </p:cNvCxnSpPr>
          <p:nvPr/>
        </p:nvCxnSpPr>
        <p:spPr>
          <a:xfrm flipH="1">
            <a:off x="3758821" y="2046603"/>
            <a:ext cx="141033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728491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2"/>
          <p:cNvSpPr/>
          <p:nvPr/>
        </p:nvSpPr>
        <p:spPr>
          <a:xfrm>
            <a:off x="3544443" y="2879549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2"/>
          <p:cNvSpPr/>
          <p:nvPr/>
        </p:nvSpPr>
        <p:spPr>
          <a:xfrm>
            <a:off x="3616451" y="268266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3056030" y="195889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0"/>
            <a:ext cx="8928101" cy="91555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D503B"/>
                </a:solidFill>
              </a:rPr>
              <a:t>Interpretative Framework of Post-Communist Regimes</a:t>
            </a:r>
            <a:br>
              <a:rPr lang="en-US" b="1" dirty="0" smtClean="0">
                <a:solidFill>
                  <a:srgbClr val="8D503B"/>
                </a:solidFill>
              </a:rPr>
            </a:br>
            <a:r>
              <a:rPr lang="en-US" sz="1800" b="1" dirty="0" smtClean="0">
                <a:solidFill>
                  <a:srgbClr val="8D503B"/>
                </a:solidFill>
              </a:rPr>
              <a:t>(combining the political, economic and sociological dimensions)</a:t>
            </a:r>
            <a:endParaRPr lang="en-US" sz="1800" b="1" dirty="0">
              <a:solidFill>
                <a:srgbClr val="8D503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835723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D503B"/>
                </a:solidFill>
              </a:rPr>
              <a:t>(Countries depicted as of 2019)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1026" name="Csoportba foglalás 1043"/>
          <p:cNvGrpSpPr>
            <a:grpSpLocks/>
          </p:cNvGrpSpPr>
          <p:nvPr/>
        </p:nvGrpSpPr>
        <p:grpSpPr bwMode="auto">
          <a:xfrm>
            <a:off x="2849876" y="1563679"/>
            <a:ext cx="2776411" cy="2339338"/>
            <a:chOff x="18014" y="6225"/>
            <a:chExt cx="20189" cy="17008"/>
          </a:xfrm>
        </p:grpSpPr>
        <p:sp>
          <p:nvSpPr>
            <p:cNvPr id="5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China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Szövegdoboz 1033"/>
            <p:cNvSpPr txBox="1">
              <a:spLocks noChangeArrowheads="1"/>
            </p:cNvSpPr>
            <p:nvPr/>
          </p:nvSpPr>
          <p:spPr bwMode="auto">
            <a:xfrm>
              <a:off x="24346" y="6286"/>
              <a:ext cx="4712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Poland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Szövegdoboz 1034"/>
            <p:cNvSpPr txBox="1">
              <a:spLocks noChangeArrowheads="1"/>
            </p:cNvSpPr>
            <p:nvPr/>
          </p:nvSpPr>
          <p:spPr bwMode="auto">
            <a:xfrm>
              <a:off x="18014" y="6225"/>
              <a:ext cx="4784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Estonia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Romania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Szövegdoboz 1036"/>
            <p:cNvSpPr txBox="1">
              <a:spLocks noChangeArrowheads="1"/>
            </p:cNvSpPr>
            <p:nvPr/>
          </p:nvSpPr>
          <p:spPr bwMode="auto">
            <a:xfrm>
              <a:off x="24084" y="13987"/>
              <a:ext cx="6160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Macedonia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Georgia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Ukraine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Szövegdoboz 1039"/>
            <p:cNvSpPr txBox="1">
              <a:spLocks noChangeArrowheads="1"/>
            </p:cNvSpPr>
            <p:nvPr/>
          </p:nvSpPr>
          <p:spPr bwMode="auto">
            <a:xfrm>
              <a:off x="23575" y="16751"/>
              <a:ext cx="5462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Moldova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Szövegdoboz 1040"/>
            <p:cNvSpPr txBox="1">
              <a:spLocks noChangeArrowheads="1"/>
            </p:cNvSpPr>
            <p:nvPr/>
          </p:nvSpPr>
          <p:spPr bwMode="auto">
            <a:xfrm>
              <a:off x="22798" y="21044"/>
              <a:ext cx="5256" cy="962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Hungary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4024" cy="117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Russia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Kazakhstan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" name="Szövegdoboz 1033"/>
          <p:cNvSpPr txBox="1">
            <a:spLocks noChangeArrowheads="1"/>
          </p:cNvSpPr>
          <p:nvPr/>
        </p:nvSpPr>
        <p:spPr bwMode="auto">
          <a:xfrm>
            <a:off x="3142040" y="1912205"/>
            <a:ext cx="1055869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Czech</a:t>
            </a:r>
            <a:r>
              <a:rPr lang="hu-HU" sz="1100" b="1" dirty="0">
                <a:solidFill>
                  <a:srgbClr val="385A61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385A61"/>
                </a:solidFill>
                <a:latin typeface="Calibri" pitchFamily="34" charset="0"/>
              </a:rPr>
              <a:t>Republic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41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Hybrid-regime </a:t>
            </a:r>
            <a:r>
              <a:rPr lang="hu-HU" b="1" dirty="0" err="1" smtClean="0">
                <a:solidFill>
                  <a:srgbClr val="8D503B"/>
                </a:solidFill>
              </a:rPr>
              <a:t>type</a:t>
            </a:r>
            <a:r>
              <a:rPr lang="hu-HU" b="1" dirty="0" smtClean="0">
                <a:solidFill>
                  <a:srgbClr val="8D503B"/>
                </a:solidFill>
              </a:rPr>
              <a:t> (political regime)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86102"/>
              </p:ext>
            </p:extLst>
          </p:nvPr>
        </p:nvGraphicFramePr>
        <p:xfrm>
          <a:off x="4610822" y="1188462"/>
          <a:ext cx="4425228" cy="3341251"/>
        </p:xfrm>
        <a:graphic>
          <a:graphicData uri="http://schemas.openxmlformats.org/drawingml/2006/table">
            <a:tbl>
              <a:tblPr/>
              <a:tblGrid>
                <a:gridCol w="93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5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Multi-party elections</a:t>
                      </a:r>
                      <a:endParaRPr lang="en-US" sz="105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Opposition can win</a:t>
                      </a:r>
                      <a:endParaRPr lang="en-US" sz="105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Free and fair election</a:t>
                      </a:r>
                      <a:endParaRPr lang="en-US" sz="105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Strong constitutional limits</a:t>
                      </a:r>
                      <a:endParaRPr lang="en-US" sz="105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Liberal democracy</a:t>
                      </a:r>
                      <a:endParaRPr lang="en-US" sz="12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Electoral democracy</a:t>
                      </a:r>
                      <a:endParaRPr lang="en-US" sz="12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Competitive authorit.</a:t>
                      </a:r>
                      <a:endParaRPr lang="en-US" sz="12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Hegemonic authorit.</a:t>
                      </a:r>
                      <a:endParaRPr lang="en-US" sz="12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Closed </a:t>
                      </a: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authorit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5306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7" name="Csoportba foglalás 3"/>
          <p:cNvGrpSpPr>
            <a:grpSpLocks/>
          </p:cNvGrpSpPr>
          <p:nvPr/>
        </p:nvGrpSpPr>
        <p:grpSpPr bwMode="auto">
          <a:xfrm>
            <a:off x="1054459" y="1761761"/>
            <a:ext cx="2544899" cy="1669227"/>
            <a:chOff x="17353" y="12910"/>
            <a:chExt cx="23636" cy="17127"/>
          </a:xfrm>
        </p:grpSpPr>
        <p:grpSp>
          <p:nvGrpSpPr>
            <p:cNvPr id="288" name="Csoportba foglalás 288"/>
            <p:cNvGrpSpPr>
              <a:grpSpLocks/>
            </p:cNvGrpSpPr>
            <p:nvPr/>
          </p:nvGrpSpPr>
          <p:grpSpPr bwMode="auto">
            <a:xfrm>
              <a:off x="17353" y="12910"/>
              <a:ext cx="17674" cy="17127"/>
              <a:chOff x="17353" y="12910"/>
              <a:chExt cx="17674" cy="17127"/>
            </a:xfrm>
          </p:grpSpPr>
          <p:grpSp>
            <p:nvGrpSpPr>
              <p:cNvPr id="290" name="Csoportba foglalás 290"/>
              <p:cNvGrpSpPr>
                <a:grpSpLocks/>
              </p:cNvGrpSpPr>
              <p:nvPr/>
            </p:nvGrpSpPr>
            <p:grpSpPr bwMode="auto">
              <a:xfrm>
                <a:off x="19654" y="14682"/>
                <a:ext cx="8375" cy="11792"/>
                <a:chOff x="19654" y="14682"/>
                <a:chExt cx="8375" cy="11792"/>
              </a:xfrm>
            </p:grpSpPr>
            <p:sp>
              <p:nvSpPr>
                <p:cNvPr id="292" name="Szabadkézi sokszög 292"/>
                <p:cNvSpPr>
                  <a:spLocks/>
                </p:cNvSpPr>
                <p:nvPr/>
              </p:nvSpPr>
              <p:spPr bwMode="auto">
                <a:xfrm>
                  <a:off x="19654" y="14682"/>
                  <a:ext cx="1266" cy="4864"/>
                </a:xfrm>
                <a:custGeom>
                  <a:avLst/>
                  <a:gdLst>
                    <a:gd name="T0" fmla="*/ 0 w 662940"/>
                    <a:gd name="T1" fmla="*/ 486351 h 1028700"/>
                    <a:gd name="T2" fmla="*/ 85134 w 662940"/>
                    <a:gd name="T3" fmla="*/ 243176 h 1028700"/>
                    <a:gd name="T4" fmla="*/ 126610 w 662940"/>
                    <a:gd name="T5" fmla="*/ 0 h 10287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62940" h="1028700">
                      <a:moveTo>
                        <a:pt x="0" y="1028700"/>
                      </a:moveTo>
                      <a:cubicBezTo>
                        <a:pt x="167640" y="857250"/>
                        <a:pt x="335280" y="685800"/>
                        <a:pt x="445770" y="514350"/>
                      </a:cubicBezTo>
                      <a:cubicBezTo>
                        <a:pt x="556260" y="342900"/>
                        <a:pt x="643890" y="93345"/>
                        <a:pt x="662940" y="0"/>
                      </a:cubicBezTo>
                    </a:path>
                  </a:pathLst>
                </a:custGeom>
                <a:noFill/>
                <a:ln w="25400">
                  <a:solidFill>
                    <a:srgbClr val="385A6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3" name="Szövegdoboz 47"/>
                <p:cNvSpPr txBox="1">
                  <a:spLocks noChangeArrowheads="1"/>
                </p:cNvSpPr>
                <p:nvPr/>
              </p:nvSpPr>
              <p:spPr bwMode="auto">
                <a:xfrm rot="17055538">
                  <a:off x="21066" y="19512"/>
                  <a:ext cx="10781" cy="3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80000"/>
                    </a:lnSpc>
                    <a:spcBef>
                      <a:spcPts val="50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Competitive auth.</a:t>
                  </a: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295" name="Szövegdoboz 23"/>
              <p:cNvSpPr txBox="1">
                <a:spLocks noChangeArrowheads="1"/>
              </p:cNvSpPr>
              <p:nvPr/>
            </p:nvSpPr>
            <p:spPr bwMode="auto">
              <a:xfrm rot="17501696">
                <a:off x="15899" y="14364"/>
                <a:ext cx="6051" cy="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Lib. </a:t>
                </a: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dem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.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6" name="Szabadkézi sokszög 296"/>
              <p:cNvSpPr>
                <a:spLocks/>
              </p:cNvSpPr>
              <p:nvPr/>
            </p:nvSpPr>
            <p:spPr bwMode="auto">
              <a:xfrm>
                <a:off x="23354" y="14910"/>
                <a:ext cx="1409" cy="9941"/>
              </a:xfrm>
              <a:custGeom>
                <a:avLst/>
                <a:gdLst>
                  <a:gd name="T0" fmla="*/ 0 w 662940"/>
                  <a:gd name="T1" fmla="*/ 994045 h 1028700"/>
                  <a:gd name="T2" fmla="*/ 94755 w 662940"/>
                  <a:gd name="T3" fmla="*/ 497023 h 1028700"/>
                  <a:gd name="T4" fmla="*/ 140918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Szabadkézi sokszög 297"/>
              <p:cNvSpPr>
                <a:spLocks/>
              </p:cNvSpPr>
              <p:nvPr/>
            </p:nvSpPr>
            <p:spPr bwMode="auto">
              <a:xfrm flipV="1">
                <a:off x="33408" y="14682"/>
                <a:ext cx="1619" cy="9790"/>
              </a:xfrm>
              <a:custGeom>
                <a:avLst/>
                <a:gdLst>
                  <a:gd name="T0" fmla="*/ 161928 w 996860"/>
                  <a:gd name="T1" fmla="*/ 0 h 1531345"/>
                  <a:gd name="T2" fmla="*/ 59923 w 996860"/>
                  <a:gd name="T3" fmla="*/ 485974 h 1531345"/>
                  <a:gd name="T4" fmla="*/ 2657 w 996860"/>
                  <a:gd name="T5" fmla="*/ 978992 h 15313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6860" h="1531345">
                    <a:moveTo>
                      <a:pt x="996860" y="0"/>
                    </a:moveTo>
                    <a:cubicBezTo>
                      <a:pt x="764587" y="252470"/>
                      <a:pt x="532315" y="504940"/>
                      <a:pt x="368898" y="760164"/>
                    </a:cubicBezTo>
                    <a:cubicBezTo>
                      <a:pt x="205481" y="1015388"/>
                      <a:pt x="-69941" y="1474424"/>
                      <a:pt x="16358" y="1531345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Szövegdoboz 36"/>
              <p:cNvSpPr txBox="1">
                <a:spLocks noChangeArrowheads="1"/>
              </p:cNvSpPr>
              <p:nvPr/>
            </p:nvSpPr>
            <p:spPr bwMode="auto">
              <a:xfrm rot="17266136">
                <a:off x="18487" y="16614"/>
                <a:ext cx="8358" cy="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Electoral </a:t>
                </a: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dem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.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9" name="Szabadkézi sokszög 299"/>
              <p:cNvSpPr>
                <a:spLocks/>
              </p:cNvSpPr>
              <p:nvPr/>
            </p:nvSpPr>
            <p:spPr bwMode="auto">
              <a:xfrm>
                <a:off x="26637" y="14910"/>
                <a:ext cx="1903" cy="15127"/>
              </a:xfrm>
              <a:custGeom>
                <a:avLst/>
                <a:gdLst>
                  <a:gd name="T0" fmla="*/ 0 w 662940"/>
                  <a:gd name="T1" fmla="*/ 1512707 h 1028700"/>
                  <a:gd name="T2" fmla="*/ 127997 w 662940"/>
                  <a:gd name="T3" fmla="*/ 756354 h 1028700"/>
                  <a:gd name="T4" fmla="*/ 190354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300" name="Szövegdoboz 50"/>
            <p:cNvSpPr txBox="1">
              <a:spLocks noChangeArrowheads="1"/>
            </p:cNvSpPr>
            <p:nvPr/>
          </p:nvSpPr>
          <p:spPr bwMode="auto">
            <a:xfrm rot="16655054">
              <a:off x="22989" y="21695"/>
              <a:ext cx="13868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Hegemonic auth.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01" name="Szövegdoboz 51"/>
            <p:cNvSpPr txBox="1">
              <a:spLocks noChangeArrowheads="1"/>
            </p:cNvSpPr>
            <p:nvPr/>
          </p:nvSpPr>
          <p:spPr bwMode="auto">
            <a:xfrm>
              <a:off x="33824" y="15795"/>
              <a:ext cx="7165" cy="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Closed auth.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96949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Plurality of power networks / legitimacy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70163"/>
              </p:ext>
            </p:extLst>
          </p:nvPr>
        </p:nvGraphicFramePr>
        <p:xfrm>
          <a:off x="4716462" y="1621684"/>
          <a:ext cx="4248151" cy="2388959"/>
        </p:xfrm>
        <a:graphic>
          <a:graphicData uri="http://schemas.openxmlformats.org/drawingml/2006/table">
            <a:tbl>
              <a:tblPr/>
              <a:tblGrid>
                <a:gridCol w="139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Presence of opposition elite with winning chances and/or influence on governance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Multi-pyramid power network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Single-pyramid power network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061966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3" name="Csoportba foglalás 253"/>
          <p:cNvGrpSpPr>
            <a:grpSpLocks/>
          </p:cNvGrpSpPr>
          <p:nvPr/>
        </p:nvGrpSpPr>
        <p:grpSpPr bwMode="auto">
          <a:xfrm>
            <a:off x="791151" y="1865337"/>
            <a:ext cx="2700693" cy="1426488"/>
            <a:chOff x="15061" y="14367"/>
            <a:chExt cx="25105" cy="14401"/>
          </a:xfrm>
        </p:grpSpPr>
        <p:sp>
          <p:nvSpPr>
            <p:cNvPr id="255" name="Szabadkézi sokszög 255"/>
            <p:cNvSpPr>
              <a:spLocks/>
            </p:cNvSpPr>
            <p:nvPr/>
          </p:nvSpPr>
          <p:spPr bwMode="auto">
            <a:xfrm>
              <a:off x="26004" y="14367"/>
              <a:ext cx="1440" cy="14401"/>
            </a:xfrm>
            <a:custGeom>
              <a:avLst/>
              <a:gdLst>
                <a:gd name="T0" fmla="*/ 0 w 662940"/>
                <a:gd name="T1" fmla="*/ 1440160 h 1028700"/>
                <a:gd name="T2" fmla="*/ 96838 w 662940"/>
                <a:gd name="T3" fmla="*/ 720080 h 1028700"/>
                <a:gd name="T4" fmla="*/ 14401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56" name="Szövegdoboz 20"/>
            <p:cNvSpPr txBox="1">
              <a:spLocks noChangeArrowheads="1"/>
            </p:cNvSpPr>
            <p:nvPr/>
          </p:nvSpPr>
          <p:spPr bwMode="auto">
            <a:xfrm>
              <a:off x="15061" y="15266"/>
              <a:ext cx="12045" cy="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Multi-pyramid power network / Legal-rational legitimacy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57" name="Szövegdoboz 22"/>
            <p:cNvSpPr txBox="1">
              <a:spLocks noChangeArrowheads="1"/>
            </p:cNvSpPr>
            <p:nvPr/>
          </p:nvSpPr>
          <p:spPr bwMode="auto">
            <a:xfrm>
              <a:off x="27777" y="15266"/>
              <a:ext cx="12389" cy="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Single-pyramid power network / </a:t>
              </a:r>
              <a:r>
                <a:rPr kumimoji="0" 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Substantive-rational</a:t>
              </a: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legitimacy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Limited nature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26369"/>
              </p:ext>
            </p:extLst>
          </p:nvPr>
        </p:nvGraphicFramePr>
        <p:xfrm>
          <a:off x="4716463" y="1464310"/>
          <a:ext cx="4248151" cy="2676032"/>
        </p:xfrm>
        <a:graphic>
          <a:graphicData uri="http://schemas.openxmlformats.org/drawingml/2006/table">
            <a:tbl>
              <a:tblPr/>
              <a:tblGrid>
                <a:gridCol w="124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08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leading political elite…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enjoys wide amplitude of arbitrariness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brings every sphere of social action under state control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Limited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Unconstrained</a:t>
                      </a:r>
                      <a:endParaRPr lang="en-US" sz="12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Totalitarian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95082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306917" y="1923678"/>
            <a:ext cx="2328998" cy="1080115"/>
            <a:chOff x="19495" y="14616"/>
            <a:chExt cx="22159" cy="11151"/>
          </a:xfrm>
        </p:grpSpPr>
        <p:grpSp>
          <p:nvGrpSpPr>
            <p:cNvPr id="243" name="Csoportba foglalás 243"/>
            <p:cNvGrpSpPr>
              <a:grpSpLocks/>
            </p:cNvGrpSpPr>
            <p:nvPr/>
          </p:nvGrpSpPr>
          <p:grpSpPr bwMode="auto">
            <a:xfrm>
              <a:off x="19495" y="14715"/>
              <a:ext cx="22159" cy="8642"/>
              <a:chOff x="19495" y="14715"/>
              <a:chExt cx="22159" cy="8642"/>
            </a:xfrm>
          </p:grpSpPr>
          <p:sp>
            <p:nvSpPr>
              <p:cNvPr id="245" name="Szabadkézi sokszög 245"/>
              <p:cNvSpPr>
                <a:spLocks/>
              </p:cNvSpPr>
              <p:nvPr/>
            </p:nvSpPr>
            <p:spPr bwMode="auto">
              <a:xfrm>
                <a:off x="34563" y="14916"/>
                <a:ext cx="3601" cy="5492"/>
              </a:xfrm>
              <a:custGeom>
                <a:avLst/>
                <a:gdLst>
                  <a:gd name="T0" fmla="*/ 360040 w 468630"/>
                  <a:gd name="T1" fmla="*/ 549209 h 1085850"/>
                  <a:gd name="T2" fmla="*/ 87815 w 468630"/>
                  <a:gd name="T3" fmla="*/ 237027 h 1085850"/>
                  <a:gd name="T4" fmla="*/ 0 w 468630"/>
                  <a:gd name="T5" fmla="*/ 0 h 10858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8630" h="1085850">
                    <a:moveTo>
                      <a:pt x="468630" y="1085850"/>
                    </a:moveTo>
                    <a:cubicBezTo>
                      <a:pt x="330517" y="867727"/>
                      <a:pt x="192405" y="649605"/>
                      <a:pt x="114300" y="468630"/>
                    </a:cubicBezTo>
                    <a:cubicBezTo>
                      <a:pt x="36195" y="287655"/>
                      <a:pt x="19050" y="78105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Szövegdoboz 42"/>
              <p:cNvSpPr txBox="1">
                <a:spLocks noChangeArrowheads="1"/>
              </p:cNvSpPr>
              <p:nvPr/>
            </p:nvSpPr>
            <p:spPr bwMode="auto">
              <a:xfrm>
                <a:off x="35566" y="14715"/>
                <a:ext cx="6088" cy="4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Totali-tarian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7" name="Szövegdoboz 43"/>
              <p:cNvSpPr txBox="1">
                <a:spLocks noChangeArrowheads="1"/>
              </p:cNvSpPr>
              <p:nvPr/>
            </p:nvSpPr>
            <p:spPr bwMode="auto">
              <a:xfrm>
                <a:off x="19495" y="16472"/>
                <a:ext cx="9360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Limited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8" name="Szövegdoboz 44"/>
              <p:cNvSpPr txBox="1">
                <a:spLocks noChangeArrowheads="1"/>
              </p:cNvSpPr>
              <p:nvPr/>
            </p:nvSpPr>
            <p:spPr bwMode="auto">
              <a:xfrm>
                <a:off x="26034" y="20815"/>
                <a:ext cx="10824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 err="1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Unconstrained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50" name="Szabadkézi sokszög 250"/>
            <p:cNvSpPr>
              <a:spLocks/>
            </p:cNvSpPr>
            <p:nvPr/>
          </p:nvSpPr>
          <p:spPr bwMode="auto">
            <a:xfrm>
              <a:off x="23401" y="14616"/>
              <a:ext cx="5041" cy="11151"/>
            </a:xfrm>
            <a:custGeom>
              <a:avLst/>
              <a:gdLst>
                <a:gd name="T0" fmla="*/ 0 w 662940"/>
                <a:gd name="T1" fmla="*/ 1152000 h 1028700"/>
                <a:gd name="T2" fmla="*/ 338934 w 662940"/>
                <a:gd name="T3" fmla="*/ 576000 h 1028700"/>
                <a:gd name="T4" fmla="*/ 50405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Ruling party’s members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22783"/>
              </p:ext>
            </p:extLst>
          </p:nvPr>
        </p:nvGraphicFramePr>
        <p:xfrm>
          <a:off x="4716463" y="1490936"/>
          <a:ext cx="4248151" cy="2736303"/>
        </p:xfrm>
        <a:graphic>
          <a:graphicData uri="http://schemas.openxmlformats.org/drawingml/2006/table">
            <a:tbl>
              <a:tblPr/>
              <a:tblGrid>
                <a:gridCol w="100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Members are clients of the leader (top patron)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Members are loyal to the party (as formal organization)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Politicians’ party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Vassals’ party</a:t>
                      </a:r>
                      <a:endParaRPr lang="en-US" sz="20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Cadres’ party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00248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5" name="Group 33"/>
          <p:cNvGrpSpPr>
            <a:grpSpLocks/>
          </p:cNvGrpSpPr>
          <p:nvPr/>
        </p:nvGrpSpPr>
        <p:grpSpPr bwMode="auto">
          <a:xfrm>
            <a:off x="1250114" y="1923678"/>
            <a:ext cx="2262745" cy="1177064"/>
            <a:chOff x="19435" y="14118"/>
            <a:chExt cx="21305" cy="12036"/>
          </a:xfrm>
        </p:grpSpPr>
        <p:grpSp>
          <p:nvGrpSpPr>
            <p:cNvPr id="276" name="Csoportba foglalás 276"/>
            <p:cNvGrpSpPr>
              <a:grpSpLocks/>
            </p:cNvGrpSpPr>
            <p:nvPr/>
          </p:nvGrpSpPr>
          <p:grpSpPr bwMode="auto">
            <a:xfrm>
              <a:off x="19435" y="15324"/>
              <a:ext cx="21305" cy="10830"/>
              <a:chOff x="19435" y="15324"/>
              <a:chExt cx="21305" cy="10830"/>
            </a:xfrm>
          </p:grpSpPr>
          <p:sp>
            <p:nvSpPr>
              <p:cNvPr id="279" name="Szövegdoboz 32"/>
              <p:cNvSpPr txBox="1">
                <a:spLocks noChangeArrowheads="1"/>
              </p:cNvSpPr>
              <p:nvPr/>
            </p:nvSpPr>
            <p:spPr bwMode="auto">
              <a:xfrm>
                <a:off x="19435" y="15324"/>
                <a:ext cx="8814" cy="3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Politicians’ party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0" name="Szövegdoboz 34"/>
              <p:cNvSpPr txBox="1">
                <a:spLocks noChangeArrowheads="1"/>
              </p:cNvSpPr>
              <p:nvPr/>
            </p:nvSpPr>
            <p:spPr bwMode="auto">
              <a:xfrm>
                <a:off x="31934" y="15703"/>
                <a:ext cx="8806" cy="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Cadres’ party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1" name="Szövegdoboz 35"/>
              <p:cNvSpPr txBox="1">
                <a:spLocks noChangeArrowheads="1"/>
              </p:cNvSpPr>
              <p:nvPr/>
            </p:nvSpPr>
            <p:spPr bwMode="auto">
              <a:xfrm>
                <a:off x="24739" y="21905"/>
                <a:ext cx="8814" cy="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Vassals’ party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82" name="Szabadkézi sokszög 282"/>
            <p:cNvSpPr>
              <a:spLocks/>
            </p:cNvSpPr>
            <p:nvPr/>
          </p:nvSpPr>
          <p:spPr bwMode="auto">
            <a:xfrm rot="18414420">
              <a:off x="30231" y="16574"/>
              <a:ext cx="3417" cy="9032"/>
            </a:xfrm>
            <a:custGeom>
              <a:avLst/>
              <a:gdLst>
                <a:gd name="T0" fmla="*/ 566365 w 996860"/>
                <a:gd name="T1" fmla="*/ 0 h 1531345"/>
                <a:gd name="T2" fmla="*/ 209589 w 996860"/>
                <a:gd name="T3" fmla="*/ 501660 h 1531345"/>
                <a:gd name="T4" fmla="*/ 9294 w 996860"/>
                <a:gd name="T5" fmla="*/ 1010591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Szabadkézi sokszög 283"/>
            <p:cNvSpPr>
              <a:spLocks/>
            </p:cNvSpPr>
            <p:nvPr/>
          </p:nvSpPr>
          <p:spPr bwMode="auto">
            <a:xfrm>
              <a:off x="22414" y="14118"/>
              <a:ext cx="8160" cy="8332"/>
            </a:xfrm>
            <a:custGeom>
              <a:avLst/>
              <a:gdLst>
                <a:gd name="T0" fmla="*/ 0 w 662940"/>
                <a:gd name="T1" fmla="*/ 753863 h 1028700"/>
                <a:gd name="T2" fmla="*/ 526452 w 662940"/>
                <a:gd name="T3" fmla="*/ 376932 h 1028700"/>
                <a:gd name="T4" fmla="*/ 78292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9821"/>
            <a:ext cx="8928099" cy="977604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Ruling party’s function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42702"/>
              </p:ext>
            </p:extLst>
          </p:nvPr>
        </p:nvGraphicFramePr>
        <p:xfrm>
          <a:off x="4716463" y="1483873"/>
          <a:ext cx="4248150" cy="2900921"/>
        </p:xfrm>
        <a:graphic>
          <a:graphicData uri="http://schemas.openxmlformats.org/drawingml/2006/table">
            <a:tbl>
              <a:tblPr/>
              <a:tblGrid>
                <a:gridCol w="135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37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Political decisions are…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made inside the party’s formal decision-making bodies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limited by checks and balances and/or competition for power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Governing party</a:t>
                      </a:r>
                      <a:endParaRPr lang="en-US" sz="140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 i="1" dirty="0" smtClean="0">
                          <a:solidFill>
                            <a:srgbClr val="4D7C84"/>
                          </a:solidFill>
                          <a:latin typeface="+mn-lt"/>
                        </a:rPr>
                        <a:t>State </a:t>
                      </a: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</a:rPr>
                        <a:t>party</a:t>
                      </a:r>
                      <a:r>
                        <a:rPr lang="en-US" sz="1400" dirty="0">
                          <a:solidFill>
                            <a:srgbClr val="4D7C84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Transmission-belt party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48260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1398990" y="1923679"/>
            <a:ext cx="2035033" cy="1327791"/>
            <a:chOff x="19803" y="14916"/>
            <a:chExt cx="20102" cy="14237"/>
          </a:xfrm>
        </p:grpSpPr>
        <p:sp>
          <p:nvSpPr>
            <p:cNvPr id="43" name="Szövegdoboz 47"/>
            <p:cNvSpPr txBox="1">
              <a:spLocks noChangeArrowheads="1"/>
            </p:cNvSpPr>
            <p:nvPr/>
          </p:nvSpPr>
          <p:spPr bwMode="auto">
            <a:xfrm>
              <a:off x="32089" y="16477"/>
              <a:ext cx="7816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State party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5" name="Szabadkézi sokszög 202"/>
            <p:cNvSpPr>
              <a:spLocks/>
            </p:cNvSpPr>
            <p:nvPr/>
          </p:nvSpPr>
          <p:spPr bwMode="auto">
            <a:xfrm flipV="1">
              <a:off x="31031" y="18697"/>
              <a:ext cx="4252" cy="6300"/>
            </a:xfrm>
            <a:custGeom>
              <a:avLst/>
              <a:gdLst>
                <a:gd name="T0" fmla="*/ 425255 w 996860"/>
                <a:gd name="T1" fmla="*/ 0 h 1531345"/>
                <a:gd name="T2" fmla="*/ 157370 w 996860"/>
                <a:gd name="T3" fmla="*/ 312734 h 1531345"/>
                <a:gd name="T4" fmla="*/ 6978 w 996860"/>
                <a:gd name="T5" fmla="*/ 630000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6" name="Szabadkézi sokszög 203"/>
            <p:cNvSpPr>
              <a:spLocks/>
            </p:cNvSpPr>
            <p:nvPr/>
          </p:nvSpPr>
          <p:spPr bwMode="auto">
            <a:xfrm>
              <a:off x="24350" y="14916"/>
              <a:ext cx="8053" cy="11823"/>
            </a:xfrm>
            <a:custGeom>
              <a:avLst/>
              <a:gdLst>
                <a:gd name="T0" fmla="*/ 0 w 662940"/>
                <a:gd name="T1" fmla="*/ 1182329 h 1028700"/>
                <a:gd name="T2" fmla="*/ 541494 w 662940"/>
                <a:gd name="T3" fmla="*/ 591165 h 1028700"/>
                <a:gd name="T4" fmla="*/ 80529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19803" y="16477"/>
              <a:ext cx="9761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Governing party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9" name="Szövegdoboz 49"/>
            <p:cNvSpPr txBox="1">
              <a:spLocks noChangeArrowheads="1"/>
            </p:cNvSpPr>
            <p:nvPr/>
          </p:nvSpPr>
          <p:spPr bwMode="auto">
            <a:xfrm>
              <a:off x="25726" y="24533"/>
              <a:ext cx="9557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Transm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belt party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</TotalTime>
  <Words>1887</Words>
  <Application>Microsoft Office PowerPoint</Application>
  <PresentationFormat>On-screen Show (16:9)</PresentationFormat>
  <Paragraphs>665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SimSun</vt:lpstr>
      <vt:lpstr>Arial</vt:lpstr>
      <vt:lpstr>Calibri</vt:lpstr>
      <vt:lpstr>Open Sans</vt:lpstr>
      <vt:lpstr>Times New Roman</vt:lpstr>
      <vt:lpstr>Wingdings</vt:lpstr>
      <vt:lpstr>Office-téma</vt:lpstr>
      <vt:lpstr>Regime trajectories</vt:lpstr>
      <vt:lpstr>The Democracy—Dictatorship Axis</vt:lpstr>
      <vt:lpstr>Doubling Kornai’s Regime Categories</vt:lpstr>
      <vt:lpstr>Interpretative Framework of Post-Communist Regimes (combining the political, economic and sociological dimensions)</vt:lpstr>
      <vt:lpstr>Hybrid-regime type (political regime)</vt:lpstr>
      <vt:lpstr>Plurality of power networks / legitimacy</vt:lpstr>
      <vt:lpstr>Limited nature</vt:lpstr>
      <vt:lpstr>Ruling party’s members</vt:lpstr>
      <vt:lpstr>Ruling party’s function</vt:lpstr>
      <vt:lpstr>Patronalism of Rule</vt:lpstr>
      <vt:lpstr>Formality of institutions</vt:lpstr>
      <vt:lpstr>Dominant economic mechanism / dominant  form of property </vt:lpstr>
      <vt:lpstr>Corruption</vt:lpstr>
      <vt:lpstr>Ideology</vt:lpstr>
      <vt:lpstr>Autonomy of civil society</vt:lpstr>
      <vt:lpstr>Primary trajectories of  post-communist regimes</vt:lpstr>
      <vt:lpstr>Pattern changes from dictatorship</vt:lpstr>
      <vt:lpstr>Estonia</vt:lpstr>
      <vt:lpstr>Romania</vt:lpstr>
      <vt:lpstr>Kazakhstan</vt:lpstr>
      <vt:lpstr>China</vt:lpstr>
      <vt:lpstr>Secondary trajectories of post-communist regimes</vt:lpstr>
      <vt:lpstr>Poland</vt:lpstr>
      <vt:lpstr>Czech Republic</vt:lpstr>
      <vt:lpstr>Hungary</vt:lpstr>
      <vt:lpstr>Russia</vt:lpstr>
      <vt:lpstr>Ideal type regime cycles from different  levels of autocratic change</vt:lpstr>
      <vt:lpstr>Ukraine</vt:lpstr>
      <vt:lpstr>PowerPoint Presentation</vt:lpstr>
      <vt:lpstr>Republic of Moldova</vt:lpstr>
      <vt:lpstr>Georgia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</cp:lastModifiedBy>
  <cp:revision>687</cp:revision>
  <dcterms:created xsi:type="dcterms:W3CDTF">2017-05-01T09:52:15Z</dcterms:created>
  <dcterms:modified xsi:type="dcterms:W3CDTF">2020-03-13T06:54:55Z</dcterms:modified>
</cp:coreProperties>
</file>