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5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5899" autoAdjust="0"/>
  </p:normalViewPr>
  <p:slideViewPr>
    <p:cSldViewPr>
      <p:cViewPr>
        <p:scale>
          <a:sx n="90" d="100"/>
          <a:sy n="90" d="100"/>
        </p:scale>
        <p:origin x="792" y="1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F1B6C-BCD4-42B0-88F5-C5E258B8D2BC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4A179-5995-42C8-A8DD-75973595F132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707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8683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27644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1431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5374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5015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6271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5315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7548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7640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660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3666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9A9B-E3FB-4FD3-A5B2-9BF015E5B4AB}" type="datetimeFigureOut">
              <a:rPr lang="hu-HU" smtClean="0"/>
              <a:pPr/>
              <a:t>2020.04.15.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92712-BF39-4E0E-BDA3-AE39BD0ACF9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Szabadkézi sokszög 255"/>
          <p:cNvSpPr>
            <a:spLocks/>
          </p:cNvSpPr>
          <p:nvPr/>
        </p:nvSpPr>
        <p:spPr bwMode="auto">
          <a:xfrm>
            <a:off x="3943985" y="843558"/>
            <a:ext cx="286998" cy="2608459"/>
          </a:xfrm>
          <a:custGeom>
            <a:avLst/>
            <a:gdLst>
              <a:gd name="T0" fmla="*/ 0 w 662940"/>
              <a:gd name="T1" fmla="*/ 1440160 h 1028700"/>
              <a:gd name="T2" fmla="*/ 96838 w 662940"/>
              <a:gd name="T3" fmla="*/ 720080 h 1028700"/>
              <a:gd name="T4" fmla="*/ 144016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chemeClr val="accent6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24" name="Szabadkézi sokszög 245"/>
          <p:cNvSpPr>
            <a:spLocks/>
          </p:cNvSpPr>
          <p:nvPr/>
        </p:nvSpPr>
        <p:spPr bwMode="auto">
          <a:xfrm>
            <a:off x="5667169" y="807012"/>
            <a:ext cx="717694" cy="990915"/>
          </a:xfrm>
          <a:custGeom>
            <a:avLst/>
            <a:gdLst>
              <a:gd name="T0" fmla="*/ 360040 w 468630"/>
              <a:gd name="T1" fmla="*/ 549209 h 1085850"/>
              <a:gd name="T2" fmla="*/ 87815 w 468630"/>
              <a:gd name="T3" fmla="*/ 237027 h 1085850"/>
              <a:gd name="T4" fmla="*/ 0 w 468630"/>
              <a:gd name="T5" fmla="*/ 0 h 108585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8630" h="1085850">
                <a:moveTo>
                  <a:pt x="468630" y="1085850"/>
                </a:moveTo>
                <a:cubicBezTo>
                  <a:pt x="330517" y="867727"/>
                  <a:pt x="192405" y="649605"/>
                  <a:pt x="114300" y="468630"/>
                </a:cubicBezTo>
                <a:cubicBezTo>
                  <a:pt x="36195" y="287655"/>
                  <a:pt x="19050" y="78105"/>
                  <a:pt x="0" y="0"/>
                </a:cubicBezTo>
              </a:path>
            </a:pathLst>
          </a:cu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25" name="Szabadkézi sokszög 250"/>
          <p:cNvSpPr>
            <a:spLocks/>
          </p:cNvSpPr>
          <p:nvPr/>
        </p:nvSpPr>
        <p:spPr bwMode="auto">
          <a:xfrm>
            <a:off x="3442536" y="752883"/>
            <a:ext cx="1004692" cy="2078540"/>
          </a:xfrm>
          <a:custGeom>
            <a:avLst/>
            <a:gdLst>
              <a:gd name="T0" fmla="*/ 0 w 662940"/>
              <a:gd name="T1" fmla="*/ 1152000 h 1028700"/>
              <a:gd name="T2" fmla="*/ 338934 w 662940"/>
              <a:gd name="T3" fmla="*/ 576000 h 1028700"/>
              <a:gd name="T4" fmla="*/ 504056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28" name="Szabadkézi sokszög 282"/>
          <p:cNvSpPr>
            <a:spLocks/>
          </p:cNvSpPr>
          <p:nvPr/>
        </p:nvSpPr>
        <p:spPr bwMode="auto">
          <a:xfrm rot="18414420">
            <a:off x="4872425" y="1047563"/>
            <a:ext cx="617172" cy="1912722"/>
          </a:xfrm>
          <a:custGeom>
            <a:avLst/>
            <a:gdLst>
              <a:gd name="T0" fmla="*/ 566365 w 996860"/>
              <a:gd name="T1" fmla="*/ 0 h 1531345"/>
              <a:gd name="T2" fmla="*/ 209589 w 996860"/>
              <a:gd name="T3" fmla="*/ 501660 h 1531345"/>
              <a:gd name="T4" fmla="*/ 9294 w 996860"/>
              <a:gd name="T5" fmla="*/ 1010591 h 153134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96860" h="1531345">
                <a:moveTo>
                  <a:pt x="996860" y="0"/>
                </a:moveTo>
                <a:cubicBezTo>
                  <a:pt x="764587" y="252470"/>
                  <a:pt x="532315" y="504940"/>
                  <a:pt x="368898" y="760164"/>
                </a:cubicBezTo>
                <a:cubicBezTo>
                  <a:pt x="205481" y="1015388"/>
                  <a:pt x="-69941" y="1474424"/>
                  <a:pt x="16358" y="1531345"/>
                </a:cubicBezTo>
              </a:path>
            </a:pathLst>
          </a:custGeom>
          <a:noFill/>
          <a:ln w="25400">
            <a:solidFill>
              <a:srgbClr val="FFFF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9" name="Szabadkézi sokszög 283"/>
          <p:cNvSpPr>
            <a:spLocks/>
          </p:cNvSpPr>
          <p:nvPr/>
        </p:nvSpPr>
        <p:spPr bwMode="auto">
          <a:xfrm>
            <a:off x="3237496" y="854560"/>
            <a:ext cx="1560352" cy="1361681"/>
          </a:xfrm>
          <a:custGeom>
            <a:avLst/>
            <a:gdLst>
              <a:gd name="T0" fmla="*/ 0 w 662940"/>
              <a:gd name="T1" fmla="*/ 753863 h 1028700"/>
              <a:gd name="T2" fmla="*/ 526452 w 662940"/>
              <a:gd name="T3" fmla="*/ 376932 h 1028700"/>
              <a:gd name="T4" fmla="*/ 782929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rgbClr val="FFFF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30" name="Szabadkézi sokszög 202"/>
          <p:cNvSpPr>
            <a:spLocks/>
          </p:cNvSpPr>
          <p:nvPr/>
        </p:nvSpPr>
        <p:spPr bwMode="auto">
          <a:xfrm flipV="1">
            <a:off x="4963702" y="1509629"/>
            <a:ext cx="847535" cy="1136869"/>
          </a:xfrm>
          <a:custGeom>
            <a:avLst/>
            <a:gdLst>
              <a:gd name="T0" fmla="*/ 425255 w 996860"/>
              <a:gd name="T1" fmla="*/ 0 h 1531345"/>
              <a:gd name="T2" fmla="*/ 157370 w 996860"/>
              <a:gd name="T3" fmla="*/ 312734 h 1531345"/>
              <a:gd name="T4" fmla="*/ 6978 w 996860"/>
              <a:gd name="T5" fmla="*/ 630000 h 153134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96860" h="1531345">
                <a:moveTo>
                  <a:pt x="996860" y="0"/>
                </a:moveTo>
                <a:cubicBezTo>
                  <a:pt x="764587" y="252470"/>
                  <a:pt x="532315" y="504940"/>
                  <a:pt x="368898" y="760164"/>
                </a:cubicBezTo>
                <a:cubicBezTo>
                  <a:pt x="205481" y="1015388"/>
                  <a:pt x="-69941" y="1474424"/>
                  <a:pt x="16358" y="1531345"/>
                </a:cubicBezTo>
              </a:path>
            </a:pathLst>
          </a:custGeom>
          <a:noFill/>
          <a:ln w="25400">
            <a:solidFill>
              <a:srgbClr val="92D05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31" name="Szabadkézi sokszög 203"/>
          <p:cNvSpPr>
            <a:spLocks/>
          </p:cNvSpPr>
          <p:nvPr/>
        </p:nvSpPr>
        <p:spPr bwMode="auto">
          <a:xfrm>
            <a:off x="3632003" y="827327"/>
            <a:ext cx="1605175" cy="2133524"/>
          </a:xfrm>
          <a:custGeom>
            <a:avLst/>
            <a:gdLst>
              <a:gd name="T0" fmla="*/ 0 w 662940"/>
              <a:gd name="T1" fmla="*/ 1182329 h 1028700"/>
              <a:gd name="T2" fmla="*/ 541494 w 662940"/>
              <a:gd name="T3" fmla="*/ 591165 h 1028700"/>
              <a:gd name="T4" fmla="*/ 805299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rgbClr val="92D05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34" name="Szabadkézi sokszög 8"/>
          <p:cNvSpPr>
            <a:spLocks/>
          </p:cNvSpPr>
          <p:nvPr/>
        </p:nvSpPr>
        <p:spPr bwMode="auto">
          <a:xfrm flipV="1">
            <a:off x="3058971" y="870105"/>
            <a:ext cx="2523165" cy="1404013"/>
          </a:xfrm>
          <a:custGeom>
            <a:avLst/>
            <a:gdLst>
              <a:gd name="T0" fmla="*/ 0 w 1839817"/>
              <a:gd name="T1" fmla="*/ 0 h 605928"/>
              <a:gd name="T2" fmla="*/ 5534 w 1839817"/>
              <a:gd name="T3" fmla="*/ 3107 h 605928"/>
              <a:gd name="T4" fmla="*/ 9832 w 1839817"/>
              <a:gd name="T5" fmla="*/ 9494 h 6059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39817" h="605928">
                <a:moveTo>
                  <a:pt x="0" y="0"/>
                </a:moveTo>
                <a:cubicBezTo>
                  <a:pt x="364475" y="48658"/>
                  <a:pt x="728950" y="97316"/>
                  <a:pt x="1035586" y="198304"/>
                </a:cubicBezTo>
                <a:cubicBezTo>
                  <a:pt x="1342222" y="299292"/>
                  <a:pt x="1839817" y="605928"/>
                  <a:pt x="1839817" y="605928"/>
                </a:cubicBezTo>
              </a:path>
            </a:pathLst>
          </a:custGeom>
          <a:noFill/>
          <a:ln w="25400">
            <a:solidFill>
              <a:srgbClr val="00B05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35" name="Szabadkézi sokszög 3"/>
          <p:cNvSpPr>
            <a:spLocks/>
          </p:cNvSpPr>
          <p:nvPr/>
        </p:nvSpPr>
        <p:spPr bwMode="auto">
          <a:xfrm flipH="1">
            <a:off x="4800974" y="1611411"/>
            <a:ext cx="872407" cy="1288585"/>
          </a:xfrm>
          <a:custGeom>
            <a:avLst/>
            <a:gdLst>
              <a:gd name="T0" fmla="*/ 0 w 662940"/>
              <a:gd name="T1" fmla="*/ 4515 h 1028700"/>
              <a:gd name="T2" fmla="*/ 1599 w 662940"/>
              <a:gd name="T3" fmla="*/ 2258 h 1028700"/>
              <a:gd name="T4" fmla="*/ 2378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rgbClr val="00B05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36" name="Szabadkézi sokszög 28"/>
          <p:cNvSpPr>
            <a:spLocks/>
          </p:cNvSpPr>
          <p:nvPr/>
        </p:nvSpPr>
        <p:spPr bwMode="auto">
          <a:xfrm rot="21085922" flipV="1">
            <a:off x="2976614" y="1460897"/>
            <a:ext cx="3370351" cy="495573"/>
          </a:xfrm>
          <a:custGeom>
            <a:avLst/>
            <a:gdLst>
              <a:gd name="T0" fmla="*/ 0 w 1872868"/>
              <a:gd name="T1" fmla="*/ 26046 h 231447"/>
              <a:gd name="T2" fmla="*/ 797600 w 1872868"/>
              <a:gd name="T3" fmla="*/ 273479 h 231447"/>
              <a:gd name="T4" fmla="*/ 1694900 w 1872868"/>
              <a:gd name="T5" fmla="*/ 0 h 2314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72868" h="231447">
                <a:moveTo>
                  <a:pt x="0" y="22034"/>
                </a:moveTo>
                <a:cubicBezTo>
                  <a:pt x="284602" y="128530"/>
                  <a:pt x="569205" y="235027"/>
                  <a:pt x="881350" y="231355"/>
                </a:cubicBezTo>
                <a:cubicBezTo>
                  <a:pt x="1193495" y="227683"/>
                  <a:pt x="1698434" y="86299"/>
                  <a:pt x="1872868" y="0"/>
                </a:cubicBezTo>
              </a:path>
            </a:pathLst>
          </a:custGeom>
          <a:noFill/>
          <a:ln w="25400">
            <a:solidFill>
              <a:srgbClr val="00B0F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37" name="Szabadkézi sokszög 29"/>
          <p:cNvSpPr>
            <a:spLocks/>
          </p:cNvSpPr>
          <p:nvPr/>
        </p:nvSpPr>
        <p:spPr bwMode="auto">
          <a:xfrm flipV="1">
            <a:off x="3812590" y="3087991"/>
            <a:ext cx="1561390" cy="84769"/>
          </a:xfrm>
          <a:custGeom>
            <a:avLst/>
            <a:gdLst>
              <a:gd name="T0" fmla="*/ 0 w 947451"/>
              <a:gd name="T1" fmla="*/ 0 h 99207"/>
              <a:gd name="T2" fmla="*/ 374306 w 947451"/>
              <a:gd name="T3" fmla="*/ 46820 h 99207"/>
              <a:gd name="T4" fmla="*/ 785130 w 947451"/>
              <a:gd name="T5" fmla="*/ 5202 h 9920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47451" h="99207">
                <a:moveTo>
                  <a:pt x="0" y="0"/>
                </a:moveTo>
                <a:cubicBezTo>
                  <a:pt x="146892" y="48658"/>
                  <a:pt x="293784" y="97316"/>
                  <a:pt x="451692" y="99152"/>
                </a:cubicBezTo>
                <a:cubicBezTo>
                  <a:pt x="609600" y="100988"/>
                  <a:pt x="866661" y="56921"/>
                  <a:pt x="947451" y="11017"/>
                </a:cubicBezTo>
              </a:path>
            </a:pathLst>
          </a:custGeom>
          <a:noFill/>
          <a:ln w="19050">
            <a:solidFill>
              <a:srgbClr val="00B0F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40" name="Szabadkézi sokszög 211"/>
          <p:cNvSpPr>
            <a:spLocks/>
          </p:cNvSpPr>
          <p:nvPr/>
        </p:nvSpPr>
        <p:spPr bwMode="auto">
          <a:xfrm>
            <a:off x="3370088" y="2502850"/>
            <a:ext cx="2512907" cy="90047"/>
          </a:xfrm>
          <a:custGeom>
            <a:avLst/>
            <a:gdLst>
              <a:gd name="T0" fmla="*/ 0 w 662940"/>
              <a:gd name="T1" fmla="*/ 49943 h 1028700"/>
              <a:gd name="T2" fmla="*/ 847728 w 662940"/>
              <a:gd name="T3" fmla="*/ 24972 h 1028700"/>
              <a:gd name="T4" fmla="*/ 1260724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rgbClr val="7030A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41" name="Szabadkézi sokszög 212"/>
          <p:cNvSpPr>
            <a:spLocks/>
          </p:cNvSpPr>
          <p:nvPr/>
        </p:nvSpPr>
        <p:spPr bwMode="auto">
          <a:xfrm flipH="1">
            <a:off x="5380692" y="813608"/>
            <a:ext cx="603759" cy="1494351"/>
          </a:xfrm>
          <a:custGeom>
            <a:avLst/>
            <a:gdLst>
              <a:gd name="T0" fmla="*/ 0 w 662940"/>
              <a:gd name="T1" fmla="*/ 828091 h 1028700"/>
              <a:gd name="T2" fmla="*/ 203674 w 662940"/>
              <a:gd name="T3" fmla="*/ 414046 h 1028700"/>
              <a:gd name="T4" fmla="*/ 302900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rgbClr val="7030A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42" name="Szabadkézi sokszög 222"/>
          <p:cNvSpPr>
            <a:spLocks/>
          </p:cNvSpPr>
          <p:nvPr/>
        </p:nvSpPr>
        <p:spPr bwMode="auto">
          <a:xfrm flipV="1">
            <a:off x="3299526" y="2527918"/>
            <a:ext cx="2439953" cy="259856"/>
          </a:xfrm>
          <a:custGeom>
            <a:avLst/>
            <a:gdLst>
              <a:gd name="T0" fmla="*/ 0 w 662940"/>
              <a:gd name="T1" fmla="*/ 144017 h 1028700"/>
              <a:gd name="T2" fmla="*/ 823126 w 662940"/>
              <a:gd name="T3" fmla="*/ 72009 h 1028700"/>
              <a:gd name="T4" fmla="*/ 1224136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chemeClr val="accent3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43" name="Szabadkézi sokszög 223"/>
          <p:cNvSpPr>
            <a:spLocks/>
          </p:cNvSpPr>
          <p:nvPr/>
        </p:nvSpPr>
        <p:spPr bwMode="auto">
          <a:xfrm flipH="1">
            <a:off x="5380692" y="813608"/>
            <a:ext cx="789532" cy="1299459"/>
          </a:xfrm>
          <a:custGeom>
            <a:avLst/>
            <a:gdLst>
              <a:gd name="T0" fmla="*/ 0 w 662940"/>
              <a:gd name="T1" fmla="*/ 720080 h 1028700"/>
              <a:gd name="T2" fmla="*/ 266305 w 662940"/>
              <a:gd name="T3" fmla="*/ 360040 h 1028700"/>
              <a:gd name="T4" fmla="*/ 396044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chemeClr val="accent3">
                <a:lumMod val="50000"/>
              </a:schemeClr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44" name="Szabadkézi sokszög 234"/>
          <p:cNvSpPr>
            <a:spLocks/>
          </p:cNvSpPr>
          <p:nvPr/>
        </p:nvSpPr>
        <p:spPr bwMode="auto">
          <a:xfrm>
            <a:off x="3226573" y="828035"/>
            <a:ext cx="647013" cy="1721214"/>
          </a:xfrm>
          <a:custGeom>
            <a:avLst/>
            <a:gdLst>
              <a:gd name="T0" fmla="*/ 324620 w 451692"/>
              <a:gd name="T1" fmla="*/ 0 h 969484"/>
              <a:gd name="T2" fmla="*/ 197939 w 451692"/>
              <a:gd name="T3" fmla="*/ 565506 h 969484"/>
              <a:gd name="T4" fmla="*/ 0 w 451692"/>
              <a:gd name="T5" fmla="*/ 957010 h 9694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51692" h="969484">
                <a:moveTo>
                  <a:pt x="451692" y="0"/>
                </a:moveTo>
                <a:cubicBezTo>
                  <a:pt x="401198" y="205648"/>
                  <a:pt x="350704" y="411296"/>
                  <a:pt x="275422" y="572877"/>
                </a:cubicBezTo>
                <a:cubicBezTo>
                  <a:pt x="200140" y="734458"/>
                  <a:pt x="12853" y="903383"/>
                  <a:pt x="0" y="969484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45" name="Szabadkézi sokszög 235"/>
          <p:cNvSpPr>
            <a:spLocks/>
          </p:cNvSpPr>
          <p:nvPr/>
        </p:nvSpPr>
        <p:spPr bwMode="auto">
          <a:xfrm flipH="1">
            <a:off x="3801829" y="1556013"/>
            <a:ext cx="2368395" cy="727978"/>
          </a:xfrm>
          <a:custGeom>
            <a:avLst/>
            <a:gdLst>
              <a:gd name="T0" fmla="*/ 1188132 w 451692"/>
              <a:gd name="T1" fmla="*/ 0 h 969484"/>
              <a:gd name="T2" fmla="*/ 724471 w 451692"/>
              <a:gd name="T3" fmla="*/ 239209 h 969484"/>
              <a:gd name="T4" fmla="*/ 0 w 451692"/>
              <a:gd name="T5" fmla="*/ 404816 h 9694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51692" h="969484">
                <a:moveTo>
                  <a:pt x="451692" y="0"/>
                </a:moveTo>
                <a:cubicBezTo>
                  <a:pt x="401198" y="205648"/>
                  <a:pt x="350704" y="411296"/>
                  <a:pt x="275422" y="572877"/>
                </a:cubicBezTo>
                <a:cubicBezTo>
                  <a:pt x="200140" y="734458"/>
                  <a:pt x="12853" y="903383"/>
                  <a:pt x="0" y="969484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2800"/>
          </a:p>
        </p:txBody>
      </p:sp>
      <p:sp>
        <p:nvSpPr>
          <p:cNvPr id="46" name="Szabadkézi sokszög 265"/>
          <p:cNvSpPr>
            <a:spLocks/>
          </p:cNvSpPr>
          <p:nvPr/>
        </p:nvSpPr>
        <p:spPr bwMode="auto">
          <a:xfrm>
            <a:off x="5451963" y="875876"/>
            <a:ext cx="574224" cy="1418615"/>
          </a:xfrm>
          <a:custGeom>
            <a:avLst/>
            <a:gdLst>
              <a:gd name="T0" fmla="*/ 1771 w 468630"/>
              <a:gd name="T1" fmla="*/ 5692 h 1085850"/>
              <a:gd name="T2" fmla="*/ 432 w 468630"/>
              <a:gd name="T3" fmla="*/ 2457 h 1085850"/>
              <a:gd name="T4" fmla="*/ 0 w 468630"/>
              <a:gd name="T5" fmla="*/ 0 h 108585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8630" h="1085850">
                <a:moveTo>
                  <a:pt x="468630" y="1085850"/>
                </a:moveTo>
                <a:cubicBezTo>
                  <a:pt x="330517" y="867727"/>
                  <a:pt x="192405" y="649605"/>
                  <a:pt x="114300" y="468630"/>
                </a:cubicBezTo>
                <a:cubicBezTo>
                  <a:pt x="36195" y="287655"/>
                  <a:pt x="19050" y="78105"/>
                  <a:pt x="0" y="0"/>
                </a:cubicBezTo>
              </a:path>
            </a:pathLst>
          </a:custGeom>
          <a:noFill/>
          <a:ln w="25400">
            <a:solidFill>
              <a:schemeClr val="accent4">
                <a:lumMod val="60000"/>
                <a:lumOff val="40000"/>
              </a:schemeClr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47" name="Szabadkézi sokszög 270"/>
          <p:cNvSpPr>
            <a:spLocks/>
          </p:cNvSpPr>
          <p:nvPr/>
        </p:nvSpPr>
        <p:spPr bwMode="auto">
          <a:xfrm>
            <a:off x="4067327" y="875876"/>
            <a:ext cx="236586" cy="2680789"/>
          </a:xfrm>
          <a:custGeom>
            <a:avLst/>
            <a:gdLst>
              <a:gd name="T0" fmla="*/ 0 w 662940"/>
              <a:gd name="T1" fmla="*/ 21458 h 1028700"/>
              <a:gd name="T2" fmla="*/ 143 w 662940"/>
              <a:gd name="T3" fmla="*/ 10729 h 1028700"/>
              <a:gd name="T4" fmla="*/ 213 w 662940"/>
              <a:gd name="T5" fmla="*/ 0 h 10287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 w="25400">
            <a:solidFill>
              <a:schemeClr val="accent4">
                <a:lumMod val="60000"/>
                <a:lumOff val="40000"/>
              </a:schemeClr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48" name="Szövegdoboz 99"/>
          <p:cNvSpPr txBox="1"/>
          <p:nvPr/>
        </p:nvSpPr>
        <p:spPr>
          <a:xfrm>
            <a:off x="2449871" y="1031605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</a:t>
            </a:r>
            <a:endParaRPr lang="hu-HU" sz="600" b="1" dirty="0"/>
          </a:p>
        </p:txBody>
      </p:sp>
      <p:sp>
        <p:nvSpPr>
          <p:cNvPr id="49" name="Szövegdoboz 100"/>
          <p:cNvSpPr txBox="1"/>
          <p:nvPr/>
        </p:nvSpPr>
        <p:spPr>
          <a:xfrm>
            <a:off x="2785733" y="1526028"/>
            <a:ext cx="22313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/>
              <a:t>2</a:t>
            </a:r>
          </a:p>
        </p:txBody>
      </p:sp>
      <p:sp>
        <p:nvSpPr>
          <p:cNvPr id="50" name="Szövegdoboz 101"/>
          <p:cNvSpPr txBox="1"/>
          <p:nvPr/>
        </p:nvSpPr>
        <p:spPr>
          <a:xfrm>
            <a:off x="3628782" y="1059582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3</a:t>
            </a:r>
          </a:p>
        </p:txBody>
      </p:sp>
      <p:sp>
        <p:nvSpPr>
          <p:cNvPr id="51" name="Szövegdoboz 102"/>
          <p:cNvSpPr txBox="1"/>
          <p:nvPr/>
        </p:nvSpPr>
        <p:spPr>
          <a:xfrm>
            <a:off x="3916814" y="1184005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4</a:t>
            </a:r>
          </a:p>
        </p:txBody>
      </p:sp>
      <p:sp>
        <p:nvSpPr>
          <p:cNvPr id="52" name="Szövegdoboz 103"/>
          <p:cNvSpPr txBox="1"/>
          <p:nvPr/>
        </p:nvSpPr>
        <p:spPr>
          <a:xfrm>
            <a:off x="4146844" y="1090825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5</a:t>
            </a:r>
          </a:p>
        </p:txBody>
      </p:sp>
      <p:sp>
        <p:nvSpPr>
          <p:cNvPr id="53" name="Szövegdoboz 104"/>
          <p:cNvSpPr txBox="1"/>
          <p:nvPr/>
        </p:nvSpPr>
        <p:spPr>
          <a:xfrm>
            <a:off x="4229143" y="921634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6</a:t>
            </a:r>
          </a:p>
        </p:txBody>
      </p:sp>
      <p:sp>
        <p:nvSpPr>
          <p:cNvPr id="54" name="Szövegdoboz 105"/>
          <p:cNvSpPr txBox="1"/>
          <p:nvPr/>
        </p:nvSpPr>
        <p:spPr>
          <a:xfrm>
            <a:off x="4249027" y="1245077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7</a:t>
            </a:r>
          </a:p>
        </p:txBody>
      </p:sp>
      <p:sp>
        <p:nvSpPr>
          <p:cNvPr id="55" name="Szövegdoboz 106"/>
          <p:cNvSpPr txBox="1"/>
          <p:nvPr/>
        </p:nvSpPr>
        <p:spPr>
          <a:xfrm>
            <a:off x="4414655" y="997194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8</a:t>
            </a:r>
          </a:p>
        </p:txBody>
      </p:sp>
      <p:sp>
        <p:nvSpPr>
          <p:cNvPr id="56" name="Szövegdoboz 107"/>
          <p:cNvSpPr txBox="1"/>
          <p:nvPr/>
        </p:nvSpPr>
        <p:spPr>
          <a:xfrm>
            <a:off x="4777386" y="1036246"/>
            <a:ext cx="22313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/>
              <a:t>9</a:t>
            </a:r>
          </a:p>
        </p:txBody>
      </p:sp>
      <p:sp>
        <p:nvSpPr>
          <p:cNvPr id="57" name="Szövegdoboz 108"/>
          <p:cNvSpPr txBox="1"/>
          <p:nvPr/>
        </p:nvSpPr>
        <p:spPr>
          <a:xfrm>
            <a:off x="5106411" y="1015870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10</a:t>
            </a:r>
            <a:endParaRPr lang="hu-HU" sz="600" b="1" dirty="0"/>
          </a:p>
        </p:txBody>
      </p:sp>
      <p:sp>
        <p:nvSpPr>
          <p:cNvPr id="58" name="Szövegdoboz 109"/>
          <p:cNvSpPr txBox="1"/>
          <p:nvPr/>
        </p:nvSpPr>
        <p:spPr>
          <a:xfrm>
            <a:off x="5207946" y="1241109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11</a:t>
            </a:r>
            <a:endParaRPr lang="hu-HU" sz="600" b="1" dirty="0"/>
          </a:p>
        </p:txBody>
      </p:sp>
      <p:sp>
        <p:nvSpPr>
          <p:cNvPr id="59" name="Szövegdoboz 110"/>
          <p:cNvSpPr txBox="1"/>
          <p:nvPr/>
        </p:nvSpPr>
        <p:spPr>
          <a:xfrm>
            <a:off x="5412767" y="1297533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12</a:t>
            </a:r>
            <a:endParaRPr lang="hu-HU" sz="600" b="1" dirty="0"/>
          </a:p>
        </p:txBody>
      </p:sp>
      <p:sp>
        <p:nvSpPr>
          <p:cNvPr id="60" name="Szövegdoboz 111"/>
          <p:cNvSpPr txBox="1"/>
          <p:nvPr/>
        </p:nvSpPr>
        <p:spPr>
          <a:xfrm>
            <a:off x="5577335" y="1248469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13</a:t>
            </a:r>
            <a:endParaRPr lang="hu-HU" sz="600" b="1" dirty="0"/>
          </a:p>
        </p:txBody>
      </p:sp>
      <p:sp>
        <p:nvSpPr>
          <p:cNvPr id="61" name="Szövegdoboz 112"/>
          <p:cNvSpPr txBox="1"/>
          <p:nvPr/>
        </p:nvSpPr>
        <p:spPr>
          <a:xfrm>
            <a:off x="6123252" y="1030267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14</a:t>
            </a:r>
            <a:endParaRPr lang="hu-HU" sz="600" b="1" dirty="0"/>
          </a:p>
        </p:txBody>
      </p:sp>
      <p:sp>
        <p:nvSpPr>
          <p:cNvPr id="62" name="Szövegdoboz 113"/>
          <p:cNvSpPr txBox="1"/>
          <p:nvPr/>
        </p:nvSpPr>
        <p:spPr>
          <a:xfrm>
            <a:off x="3121632" y="1991384"/>
            <a:ext cx="26161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600" b="1" dirty="0" smtClean="0"/>
              <a:t>15</a:t>
            </a:r>
            <a:endParaRPr lang="hu-HU" sz="600" b="1" dirty="0"/>
          </a:p>
        </p:txBody>
      </p:sp>
      <p:sp>
        <p:nvSpPr>
          <p:cNvPr id="63" name="Szövegdoboz 114"/>
          <p:cNvSpPr txBox="1"/>
          <p:nvPr/>
        </p:nvSpPr>
        <p:spPr>
          <a:xfrm>
            <a:off x="3389272" y="201449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17</a:t>
            </a:r>
            <a:endParaRPr lang="hu-HU" sz="600" b="1" dirty="0"/>
          </a:p>
        </p:txBody>
      </p:sp>
      <p:sp>
        <p:nvSpPr>
          <p:cNvPr id="64" name="Szövegdoboz 115"/>
          <p:cNvSpPr txBox="1"/>
          <p:nvPr/>
        </p:nvSpPr>
        <p:spPr>
          <a:xfrm>
            <a:off x="3270879" y="2058550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16</a:t>
            </a:r>
            <a:endParaRPr lang="hu-HU" sz="600" b="1" dirty="0"/>
          </a:p>
        </p:txBody>
      </p:sp>
      <p:sp>
        <p:nvSpPr>
          <p:cNvPr id="65" name="Szövegdoboz 116"/>
          <p:cNvSpPr txBox="1"/>
          <p:nvPr/>
        </p:nvSpPr>
        <p:spPr>
          <a:xfrm>
            <a:off x="3597093" y="173635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18</a:t>
            </a:r>
            <a:endParaRPr lang="hu-HU" sz="600" b="1" dirty="0"/>
          </a:p>
        </p:txBody>
      </p:sp>
      <p:sp>
        <p:nvSpPr>
          <p:cNvPr id="66" name="Szövegdoboz 118"/>
          <p:cNvSpPr txBox="1"/>
          <p:nvPr/>
        </p:nvSpPr>
        <p:spPr>
          <a:xfrm>
            <a:off x="3666557" y="187160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19</a:t>
            </a:r>
            <a:endParaRPr lang="hu-HU" sz="600" b="1" dirty="0"/>
          </a:p>
        </p:txBody>
      </p:sp>
      <p:sp>
        <p:nvSpPr>
          <p:cNvPr id="67" name="Szövegdoboz 119"/>
          <p:cNvSpPr txBox="1"/>
          <p:nvPr/>
        </p:nvSpPr>
        <p:spPr>
          <a:xfrm>
            <a:off x="3651870" y="153964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20</a:t>
            </a:r>
            <a:endParaRPr lang="hu-HU" sz="600" b="1" dirty="0"/>
          </a:p>
        </p:txBody>
      </p:sp>
      <p:sp>
        <p:nvSpPr>
          <p:cNvPr id="68" name="Szövegdoboz 120"/>
          <p:cNvSpPr txBox="1"/>
          <p:nvPr/>
        </p:nvSpPr>
        <p:spPr>
          <a:xfrm>
            <a:off x="3948270" y="155040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21</a:t>
            </a:r>
            <a:endParaRPr lang="hu-HU" sz="600" b="1" dirty="0"/>
          </a:p>
        </p:txBody>
      </p:sp>
      <p:sp>
        <p:nvSpPr>
          <p:cNvPr id="69" name="Szövegdoboz 121"/>
          <p:cNvSpPr txBox="1"/>
          <p:nvPr/>
        </p:nvSpPr>
        <p:spPr>
          <a:xfrm>
            <a:off x="4254329" y="1385041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22</a:t>
            </a:r>
            <a:endParaRPr lang="hu-HU" sz="600" b="1" dirty="0"/>
          </a:p>
        </p:txBody>
      </p:sp>
      <p:sp>
        <p:nvSpPr>
          <p:cNvPr id="70" name="Szövegdoboz 122"/>
          <p:cNvSpPr txBox="1"/>
          <p:nvPr/>
        </p:nvSpPr>
        <p:spPr>
          <a:xfrm>
            <a:off x="4430022" y="124970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23</a:t>
            </a:r>
            <a:endParaRPr lang="hu-HU" sz="600" b="1" dirty="0"/>
          </a:p>
        </p:txBody>
      </p:sp>
      <p:sp>
        <p:nvSpPr>
          <p:cNvPr id="71" name="Szövegdoboz 123"/>
          <p:cNvSpPr txBox="1"/>
          <p:nvPr/>
        </p:nvSpPr>
        <p:spPr>
          <a:xfrm>
            <a:off x="4739257" y="142462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24</a:t>
            </a:r>
            <a:endParaRPr lang="hu-HU" sz="600" b="1" dirty="0"/>
          </a:p>
        </p:txBody>
      </p:sp>
      <p:sp>
        <p:nvSpPr>
          <p:cNvPr id="72" name="Szövegdoboz 124"/>
          <p:cNvSpPr txBox="1"/>
          <p:nvPr/>
        </p:nvSpPr>
        <p:spPr>
          <a:xfrm>
            <a:off x="5129113" y="156926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25</a:t>
            </a:r>
            <a:endParaRPr lang="hu-HU" sz="600" b="1" dirty="0"/>
          </a:p>
        </p:txBody>
      </p:sp>
      <p:sp>
        <p:nvSpPr>
          <p:cNvPr id="73" name="Szövegdoboz 125"/>
          <p:cNvSpPr txBox="1"/>
          <p:nvPr/>
        </p:nvSpPr>
        <p:spPr>
          <a:xfrm>
            <a:off x="5571679" y="188340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26</a:t>
            </a:r>
            <a:endParaRPr lang="hu-HU" sz="600" b="1" dirty="0"/>
          </a:p>
        </p:txBody>
      </p:sp>
      <p:sp>
        <p:nvSpPr>
          <p:cNvPr id="74" name="Szövegdoboz 126"/>
          <p:cNvSpPr txBox="1"/>
          <p:nvPr/>
        </p:nvSpPr>
        <p:spPr>
          <a:xfrm>
            <a:off x="5728752" y="1961821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27</a:t>
            </a:r>
            <a:endParaRPr lang="hu-HU" sz="600" b="1" dirty="0"/>
          </a:p>
        </p:txBody>
      </p:sp>
      <p:sp>
        <p:nvSpPr>
          <p:cNvPr id="75" name="Szövegdoboz 127"/>
          <p:cNvSpPr txBox="1"/>
          <p:nvPr/>
        </p:nvSpPr>
        <p:spPr>
          <a:xfrm>
            <a:off x="5668917" y="1678612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28</a:t>
            </a:r>
            <a:endParaRPr lang="hu-HU" sz="600" b="1" dirty="0"/>
          </a:p>
        </p:txBody>
      </p:sp>
      <p:sp>
        <p:nvSpPr>
          <p:cNvPr id="76" name="Szövegdoboz 128"/>
          <p:cNvSpPr txBox="1"/>
          <p:nvPr/>
        </p:nvSpPr>
        <p:spPr>
          <a:xfrm>
            <a:off x="5897759" y="1651734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29</a:t>
            </a:r>
            <a:endParaRPr lang="hu-HU" sz="600" b="1" dirty="0"/>
          </a:p>
        </p:txBody>
      </p:sp>
      <p:sp>
        <p:nvSpPr>
          <p:cNvPr id="77" name="Szövegdoboz 129"/>
          <p:cNvSpPr txBox="1"/>
          <p:nvPr/>
        </p:nvSpPr>
        <p:spPr>
          <a:xfrm>
            <a:off x="3985195" y="183181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30</a:t>
            </a:r>
            <a:endParaRPr lang="hu-HU" sz="600" b="1" dirty="0"/>
          </a:p>
        </p:txBody>
      </p:sp>
      <p:sp>
        <p:nvSpPr>
          <p:cNvPr id="78" name="Szövegdoboz 130"/>
          <p:cNvSpPr txBox="1"/>
          <p:nvPr/>
        </p:nvSpPr>
        <p:spPr>
          <a:xfrm>
            <a:off x="4075300" y="176142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31</a:t>
            </a:r>
            <a:endParaRPr lang="hu-HU" sz="600" b="1" dirty="0"/>
          </a:p>
        </p:txBody>
      </p:sp>
      <p:sp>
        <p:nvSpPr>
          <p:cNvPr id="79" name="Szövegdoboz 131"/>
          <p:cNvSpPr txBox="1"/>
          <p:nvPr/>
        </p:nvSpPr>
        <p:spPr>
          <a:xfrm>
            <a:off x="4217393" y="1556752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32</a:t>
            </a:r>
            <a:endParaRPr lang="hu-HU" sz="600" b="1" dirty="0"/>
          </a:p>
        </p:txBody>
      </p:sp>
      <p:sp>
        <p:nvSpPr>
          <p:cNvPr id="80" name="Szövegdoboz 132"/>
          <p:cNvSpPr txBox="1"/>
          <p:nvPr/>
        </p:nvSpPr>
        <p:spPr>
          <a:xfrm>
            <a:off x="4469484" y="152602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33</a:t>
            </a:r>
            <a:endParaRPr lang="hu-HU" sz="600" b="1" dirty="0"/>
          </a:p>
        </p:txBody>
      </p:sp>
      <p:sp>
        <p:nvSpPr>
          <p:cNvPr id="81" name="Szövegdoboz 133"/>
          <p:cNvSpPr txBox="1"/>
          <p:nvPr/>
        </p:nvSpPr>
        <p:spPr>
          <a:xfrm>
            <a:off x="4716654" y="159787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34</a:t>
            </a:r>
            <a:endParaRPr lang="hu-HU" sz="600" b="1" dirty="0"/>
          </a:p>
        </p:txBody>
      </p:sp>
      <p:sp>
        <p:nvSpPr>
          <p:cNvPr id="82" name="Szövegdoboz 135"/>
          <p:cNvSpPr txBox="1"/>
          <p:nvPr/>
        </p:nvSpPr>
        <p:spPr>
          <a:xfrm>
            <a:off x="4502683" y="174873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36</a:t>
            </a:r>
            <a:endParaRPr lang="hu-HU" sz="600" b="1" dirty="0"/>
          </a:p>
        </p:txBody>
      </p:sp>
      <p:sp>
        <p:nvSpPr>
          <p:cNvPr id="83" name="Szövegdoboz 136"/>
          <p:cNvSpPr txBox="1"/>
          <p:nvPr/>
        </p:nvSpPr>
        <p:spPr>
          <a:xfrm>
            <a:off x="4678143" y="180805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37</a:t>
            </a:r>
            <a:endParaRPr lang="hu-HU" sz="600" b="1" dirty="0"/>
          </a:p>
        </p:txBody>
      </p:sp>
      <p:sp>
        <p:nvSpPr>
          <p:cNvPr id="84" name="Szövegdoboz 137"/>
          <p:cNvSpPr txBox="1"/>
          <p:nvPr/>
        </p:nvSpPr>
        <p:spPr>
          <a:xfrm>
            <a:off x="4968782" y="1817546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38</a:t>
            </a:r>
            <a:endParaRPr lang="hu-HU" sz="600" b="1" dirty="0"/>
          </a:p>
        </p:txBody>
      </p:sp>
      <p:sp>
        <p:nvSpPr>
          <p:cNvPr id="85" name="Szövegdoboz 138"/>
          <p:cNvSpPr txBox="1"/>
          <p:nvPr/>
        </p:nvSpPr>
        <p:spPr>
          <a:xfrm>
            <a:off x="3147320" y="220357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39</a:t>
            </a:r>
            <a:endParaRPr lang="hu-HU" sz="600" b="1" dirty="0"/>
          </a:p>
        </p:txBody>
      </p:sp>
      <p:sp>
        <p:nvSpPr>
          <p:cNvPr id="86" name="Szövegdoboz 139"/>
          <p:cNvSpPr txBox="1"/>
          <p:nvPr/>
        </p:nvSpPr>
        <p:spPr>
          <a:xfrm>
            <a:off x="3280114" y="226358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40</a:t>
            </a:r>
            <a:endParaRPr lang="hu-HU" sz="600" b="1" dirty="0"/>
          </a:p>
        </p:txBody>
      </p:sp>
      <p:sp>
        <p:nvSpPr>
          <p:cNvPr id="87" name="Szövegdoboz 140"/>
          <p:cNvSpPr txBox="1"/>
          <p:nvPr/>
        </p:nvSpPr>
        <p:spPr>
          <a:xfrm>
            <a:off x="3507434" y="222480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41</a:t>
            </a:r>
            <a:endParaRPr lang="hu-HU" sz="600" b="1" dirty="0"/>
          </a:p>
        </p:txBody>
      </p:sp>
      <p:sp>
        <p:nvSpPr>
          <p:cNvPr id="88" name="Szövegdoboz 141"/>
          <p:cNvSpPr txBox="1"/>
          <p:nvPr/>
        </p:nvSpPr>
        <p:spPr>
          <a:xfrm>
            <a:off x="3910230" y="199789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42</a:t>
            </a:r>
            <a:endParaRPr lang="hu-HU" sz="600" b="1" dirty="0"/>
          </a:p>
        </p:txBody>
      </p:sp>
      <p:sp>
        <p:nvSpPr>
          <p:cNvPr id="89" name="Szövegdoboz 142"/>
          <p:cNvSpPr txBox="1"/>
          <p:nvPr/>
        </p:nvSpPr>
        <p:spPr>
          <a:xfrm>
            <a:off x="4051516" y="209473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43</a:t>
            </a:r>
            <a:endParaRPr lang="hu-HU" sz="600" b="1" dirty="0"/>
          </a:p>
        </p:txBody>
      </p:sp>
      <p:sp>
        <p:nvSpPr>
          <p:cNvPr id="90" name="Szövegdoboz 143"/>
          <p:cNvSpPr txBox="1"/>
          <p:nvPr/>
        </p:nvSpPr>
        <p:spPr>
          <a:xfrm>
            <a:off x="4177867" y="177094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44</a:t>
            </a:r>
            <a:endParaRPr lang="hu-HU" sz="600" b="1" dirty="0"/>
          </a:p>
        </p:txBody>
      </p:sp>
      <p:sp>
        <p:nvSpPr>
          <p:cNvPr id="91" name="Szövegdoboz 144"/>
          <p:cNvSpPr txBox="1"/>
          <p:nvPr/>
        </p:nvSpPr>
        <p:spPr>
          <a:xfrm>
            <a:off x="4326602" y="1943824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45</a:t>
            </a:r>
            <a:endParaRPr lang="hu-HU" sz="600" b="1" dirty="0"/>
          </a:p>
        </p:txBody>
      </p:sp>
      <p:sp>
        <p:nvSpPr>
          <p:cNvPr id="92" name="Szövegdoboz 145"/>
          <p:cNvSpPr txBox="1"/>
          <p:nvPr/>
        </p:nvSpPr>
        <p:spPr>
          <a:xfrm>
            <a:off x="4573285" y="2190754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46</a:t>
            </a:r>
            <a:endParaRPr lang="hu-HU" sz="600" b="1" dirty="0"/>
          </a:p>
        </p:txBody>
      </p:sp>
      <p:sp>
        <p:nvSpPr>
          <p:cNvPr id="93" name="Szövegdoboz 146"/>
          <p:cNvSpPr txBox="1"/>
          <p:nvPr/>
        </p:nvSpPr>
        <p:spPr>
          <a:xfrm>
            <a:off x="5058882" y="218300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47</a:t>
            </a:r>
            <a:endParaRPr lang="hu-HU" sz="600" b="1" dirty="0"/>
          </a:p>
        </p:txBody>
      </p:sp>
      <p:sp>
        <p:nvSpPr>
          <p:cNvPr id="94" name="Szövegdoboz 147"/>
          <p:cNvSpPr txBox="1"/>
          <p:nvPr/>
        </p:nvSpPr>
        <p:spPr>
          <a:xfrm>
            <a:off x="5249617" y="218669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48</a:t>
            </a:r>
            <a:endParaRPr lang="hu-HU" sz="600" b="1" dirty="0"/>
          </a:p>
        </p:txBody>
      </p:sp>
      <p:sp>
        <p:nvSpPr>
          <p:cNvPr id="95" name="Szövegdoboz 148"/>
          <p:cNvSpPr txBox="1"/>
          <p:nvPr/>
        </p:nvSpPr>
        <p:spPr>
          <a:xfrm>
            <a:off x="5434690" y="217547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49</a:t>
            </a:r>
            <a:endParaRPr lang="hu-HU" sz="600" b="1" dirty="0"/>
          </a:p>
        </p:txBody>
      </p:sp>
      <p:sp>
        <p:nvSpPr>
          <p:cNvPr id="96" name="Szövegdoboz 149"/>
          <p:cNvSpPr txBox="1"/>
          <p:nvPr/>
        </p:nvSpPr>
        <p:spPr>
          <a:xfrm>
            <a:off x="5676710" y="2245892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50</a:t>
            </a:r>
            <a:endParaRPr lang="hu-HU" sz="600" b="1" dirty="0"/>
          </a:p>
        </p:txBody>
      </p:sp>
      <p:sp>
        <p:nvSpPr>
          <p:cNvPr id="97" name="Szövegdoboz 150"/>
          <p:cNvSpPr txBox="1"/>
          <p:nvPr/>
        </p:nvSpPr>
        <p:spPr>
          <a:xfrm>
            <a:off x="3294080" y="245546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51</a:t>
            </a:r>
            <a:endParaRPr lang="hu-HU" sz="600" b="1" dirty="0"/>
          </a:p>
        </p:txBody>
      </p:sp>
      <p:sp>
        <p:nvSpPr>
          <p:cNvPr id="98" name="Szövegdoboz 151"/>
          <p:cNvSpPr txBox="1"/>
          <p:nvPr/>
        </p:nvSpPr>
        <p:spPr>
          <a:xfrm>
            <a:off x="3424995" y="247286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52</a:t>
            </a:r>
            <a:endParaRPr lang="hu-HU" sz="600" b="1" dirty="0"/>
          </a:p>
        </p:txBody>
      </p:sp>
      <p:sp>
        <p:nvSpPr>
          <p:cNvPr id="99" name="Szövegdoboz 200"/>
          <p:cNvSpPr txBox="1"/>
          <p:nvPr/>
        </p:nvSpPr>
        <p:spPr>
          <a:xfrm>
            <a:off x="4016301" y="244138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53</a:t>
            </a:r>
            <a:endParaRPr lang="hu-HU" sz="600" b="1" dirty="0"/>
          </a:p>
        </p:txBody>
      </p:sp>
      <p:sp>
        <p:nvSpPr>
          <p:cNvPr id="100" name="Szövegdoboz 201"/>
          <p:cNvSpPr txBox="1"/>
          <p:nvPr/>
        </p:nvSpPr>
        <p:spPr>
          <a:xfrm>
            <a:off x="4157109" y="2087920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54</a:t>
            </a:r>
            <a:endParaRPr lang="hu-HU" sz="600" b="1" dirty="0"/>
          </a:p>
        </p:txBody>
      </p:sp>
      <p:sp>
        <p:nvSpPr>
          <p:cNvPr id="101" name="Szövegdoboz 202"/>
          <p:cNvSpPr txBox="1"/>
          <p:nvPr/>
        </p:nvSpPr>
        <p:spPr>
          <a:xfrm>
            <a:off x="4966303" y="2511734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55</a:t>
            </a:r>
            <a:endParaRPr lang="hu-HU" sz="600" b="1" dirty="0"/>
          </a:p>
        </p:txBody>
      </p:sp>
      <p:sp>
        <p:nvSpPr>
          <p:cNvPr id="102" name="Szövegdoboz 203"/>
          <p:cNvSpPr txBox="1"/>
          <p:nvPr/>
        </p:nvSpPr>
        <p:spPr>
          <a:xfrm>
            <a:off x="5351342" y="252522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56</a:t>
            </a:r>
            <a:endParaRPr lang="hu-HU" sz="600" b="1" dirty="0"/>
          </a:p>
        </p:txBody>
      </p:sp>
      <p:sp>
        <p:nvSpPr>
          <p:cNvPr id="103" name="Szövegdoboz 204"/>
          <p:cNvSpPr txBox="1"/>
          <p:nvPr/>
        </p:nvSpPr>
        <p:spPr>
          <a:xfrm>
            <a:off x="5486062" y="2497502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57</a:t>
            </a:r>
            <a:endParaRPr lang="hu-HU" sz="600" b="1" dirty="0"/>
          </a:p>
        </p:txBody>
      </p:sp>
      <p:sp>
        <p:nvSpPr>
          <p:cNvPr id="104" name="Szövegdoboz 205"/>
          <p:cNvSpPr txBox="1"/>
          <p:nvPr/>
        </p:nvSpPr>
        <p:spPr>
          <a:xfrm>
            <a:off x="5605968" y="243855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58</a:t>
            </a:r>
            <a:endParaRPr lang="hu-HU" sz="600" b="1" dirty="0"/>
          </a:p>
        </p:txBody>
      </p:sp>
      <p:sp>
        <p:nvSpPr>
          <p:cNvPr id="105" name="Szövegdoboz 206"/>
          <p:cNvSpPr txBox="1"/>
          <p:nvPr/>
        </p:nvSpPr>
        <p:spPr>
          <a:xfrm>
            <a:off x="4125085" y="2404510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59</a:t>
            </a:r>
            <a:endParaRPr lang="hu-HU" sz="600" b="1" dirty="0"/>
          </a:p>
        </p:txBody>
      </p:sp>
      <p:sp>
        <p:nvSpPr>
          <p:cNvPr id="106" name="Szövegdoboz 207"/>
          <p:cNvSpPr txBox="1"/>
          <p:nvPr/>
        </p:nvSpPr>
        <p:spPr>
          <a:xfrm>
            <a:off x="3563631" y="260554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60</a:t>
            </a:r>
          </a:p>
        </p:txBody>
      </p:sp>
      <p:sp>
        <p:nvSpPr>
          <p:cNvPr id="107" name="Szövegdoboz 231"/>
          <p:cNvSpPr txBox="1"/>
          <p:nvPr/>
        </p:nvSpPr>
        <p:spPr>
          <a:xfrm>
            <a:off x="4821364" y="180056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35</a:t>
            </a:r>
            <a:endParaRPr lang="hu-HU" sz="600" b="1" dirty="0"/>
          </a:p>
        </p:txBody>
      </p:sp>
      <p:sp>
        <p:nvSpPr>
          <p:cNvPr id="108" name="Szövegdoboz 233"/>
          <p:cNvSpPr txBox="1"/>
          <p:nvPr/>
        </p:nvSpPr>
        <p:spPr>
          <a:xfrm>
            <a:off x="3760449" y="2819610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61</a:t>
            </a:r>
          </a:p>
        </p:txBody>
      </p:sp>
      <p:sp>
        <p:nvSpPr>
          <p:cNvPr id="109" name="Szövegdoboz 234"/>
          <p:cNvSpPr txBox="1"/>
          <p:nvPr/>
        </p:nvSpPr>
        <p:spPr>
          <a:xfrm>
            <a:off x="3989956" y="2651051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62</a:t>
            </a:r>
          </a:p>
        </p:txBody>
      </p:sp>
      <p:sp>
        <p:nvSpPr>
          <p:cNvPr id="110" name="Szövegdoboz 235"/>
          <p:cNvSpPr txBox="1"/>
          <p:nvPr/>
        </p:nvSpPr>
        <p:spPr>
          <a:xfrm>
            <a:off x="4096825" y="257181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63</a:t>
            </a:r>
          </a:p>
        </p:txBody>
      </p:sp>
      <p:sp>
        <p:nvSpPr>
          <p:cNvPr id="111" name="Szövegdoboz 236"/>
          <p:cNvSpPr txBox="1"/>
          <p:nvPr/>
        </p:nvSpPr>
        <p:spPr>
          <a:xfrm>
            <a:off x="4452189" y="276460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64</a:t>
            </a:r>
          </a:p>
        </p:txBody>
      </p:sp>
      <p:sp>
        <p:nvSpPr>
          <p:cNvPr id="112" name="Szövegdoboz 237"/>
          <p:cNvSpPr txBox="1"/>
          <p:nvPr/>
        </p:nvSpPr>
        <p:spPr>
          <a:xfrm>
            <a:off x="5466685" y="2658133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65</a:t>
            </a:r>
          </a:p>
        </p:txBody>
      </p:sp>
      <p:sp>
        <p:nvSpPr>
          <p:cNvPr id="113" name="Szövegdoboz 238"/>
          <p:cNvSpPr txBox="1"/>
          <p:nvPr/>
        </p:nvSpPr>
        <p:spPr>
          <a:xfrm>
            <a:off x="3811407" y="3100029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66</a:t>
            </a:r>
          </a:p>
        </p:txBody>
      </p:sp>
      <p:sp>
        <p:nvSpPr>
          <p:cNvPr id="114" name="Szövegdoboz 239"/>
          <p:cNvSpPr txBox="1"/>
          <p:nvPr/>
        </p:nvSpPr>
        <p:spPr>
          <a:xfrm>
            <a:off x="3913098" y="3179131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67</a:t>
            </a:r>
          </a:p>
        </p:txBody>
      </p:sp>
      <p:sp>
        <p:nvSpPr>
          <p:cNvPr id="115" name="Szövegdoboz 240"/>
          <p:cNvSpPr txBox="1"/>
          <p:nvPr/>
        </p:nvSpPr>
        <p:spPr>
          <a:xfrm>
            <a:off x="4019722" y="3138306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68</a:t>
            </a:r>
          </a:p>
        </p:txBody>
      </p:sp>
      <p:sp>
        <p:nvSpPr>
          <p:cNvPr id="116" name="Szövegdoboz 241"/>
          <p:cNvSpPr txBox="1"/>
          <p:nvPr/>
        </p:nvSpPr>
        <p:spPr>
          <a:xfrm>
            <a:off x="4479829" y="3354427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69</a:t>
            </a:r>
          </a:p>
        </p:txBody>
      </p:sp>
      <p:sp>
        <p:nvSpPr>
          <p:cNvPr id="117" name="Szövegdoboz 242"/>
          <p:cNvSpPr txBox="1"/>
          <p:nvPr/>
        </p:nvSpPr>
        <p:spPr>
          <a:xfrm>
            <a:off x="5352322" y="839418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70</a:t>
            </a:r>
          </a:p>
        </p:txBody>
      </p:sp>
      <p:sp>
        <p:nvSpPr>
          <p:cNvPr id="118" name="Szövegdoboz 152"/>
          <p:cNvSpPr txBox="1"/>
          <p:nvPr/>
        </p:nvSpPr>
        <p:spPr>
          <a:xfrm>
            <a:off x="4091307" y="1584885"/>
            <a:ext cx="28161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" b="1" dirty="0" smtClean="0"/>
              <a:t>71</a:t>
            </a:r>
          </a:p>
        </p:txBody>
      </p:sp>
      <p:grpSp>
        <p:nvGrpSpPr>
          <p:cNvPr id="288" name="Csoportba foglalás 288"/>
          <p:cNvGrpSpPr>
            <a:grpSpLocks/>
          </p:cNvGrpSpPr>
          <p:nvPr/>
        </p:nvGrpSpPr>
        <p:grpSpPr bwMode="auto">
          <a:xfrm>
            <a:off x="683568" y="-1100658"/>
            <a:ext cx="7848872" cy="6133393"/>
            <a:chOff x="9558" y="4232"/>
            <a:chExt cx="39375" cy="33992"/>
          </a:xfrm>
        </p:grpSpPr>
        <p:grpSp>
          <p:nvGrpSpPr>
            <p:cNvPr id="289" name="Csoportba foglalás 289"/>
            <p:cNvGrpSpPr>
              <a:grpSpLocks/>
            </p:cNvGrpSpPr>
            <p:nvPr/>
          </p:nvGrpSpPr>
          <p:grpSpPr bwMode="auto">
            <a:xfrm>
              <a:off x="9558" y="4232"/>
              <a:ext cx="39375" cy="33992"/>
              <a:chOff x="9558" y="4232"/>
              <a:chExt cx="39375" cy="33992"/>
            </a:xfrm>
          </p:grpSpPr>
          <p:grpSp>
            <p:nvGrpSpPr>
              <p:cNvPr id="290" name="Csoportba foglalás 290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5" cy="27227"/>
                <a:chOff x="9558" y="10997"/>
                <a:chExt cx="39375" cy="27227"/>
              </a:xfrm>
            </p:grpSpPr>
            <p:pic>
              <p:nvPicPr>
                <p:cNvPr id="291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5" cy="27227"/>
                </a:xfrm>
                <a:prstGeom prst="rect">
                  <a:avLst/>
                </a:prstGeom>
                <a:noFill/>
              </p:spPr>
            </p:pic>
            <p:sp>
              <p:nvSpPr>
                <p:cNvPr id="292" name="Szabadkézi sokszög 292"/>
                <p:cNvSpPr>
                  <a:spLocks/>
                </p:cNvSpPr>
                <p:nvPr/>
              </p:nvSpPr>
              <p:spPr bwMode="auto">
                <a:xfrm>
                  <a:off x="19439" y="14910"/>
                  <a:ext cx="1266" cy="4864"/>
                </a:xfrm>
                <a:custGeom>
                  <a:avLst/>
                  <a:gdLst>
                    <a:gd name="T0" fmla="*/ 0 w 662940"/>
                    <a:gd name="T1" fmla="*/ 486351 h 1028700"/>
                    <a:gd name="T2" fmla="*/ 85134 w 662940"/>
                    <a:gd name="T3" fmla="*/ 243176 h 1028700"/>
                    <a:gd name="T4" fmla="*/ 126610 w 662940"/>
                    <a:gd name="T5" fmla="*/ 0 h 10287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62940" h="1028700">
                      <a:moveTo>
                        <a:pt x="0" y="1028700"/>
                      </a:moveTo>
                      <a:cubicBezTo>
                        <a:pt x="167640" y="857250"/>
                        <a:pt x="335280" y="685800"/>
                        <a:pt x="445770" y="514350"/>
                      </a:cubicBezTo>
                      <a:cubicBezTo>
                        <a:pt x="556260" y="342900"/>
                        <a:pt x="643890" y="93345"/>
                        <a:pt x="662940" y="0"/>
                      </a:cubicBezTo>
                    </a:path>
                  </a:pathLst>
                </a:custGeom>
                <a:noFill/>
                <a:ln w="25400">
                  <a:solidFill>
                    <a:srgbClr val="1F497D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</p:grpSp>
          <p:sp>
            <p:nvSpPr>
              <p:cNvPr id="294" name="Szövegdoboz 42"/>
              <p:cNvSpPr txBox="1">
                <a:spLocks noChangeArrowheads="1"/>
              </p:cNvSpPr>
              <p:nvPr/>
            </p:nvSpPr>
            <p:spPr bwMode="auto">
              <a:xfrm>
                <a:off x="15121" y="4232"/>
                <a:ext cx="28803" cy="6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3200"/>
              </a:p>
            </p:txBody>
          </p:sp>
        </p:grpSp>
        <p:sp>
          <p:nvSpPr>
            <p:cNvPr id="296" name="Szabadkézi sokszög 296"/>
            <p:cNvSpPr>
              <a:spLocks/>
            </p:cNvSpPr>
            <p:nvPr/>
          </p:nvSpPr>
          <p:spPr bwMode="auto">
            <a:xfrm>
              <a:off x="23354" y="14910"/>
              <a:ext cx="1409" cy="9941"/>
            </a:xfrm>
            <a:custGeom>
              <a:avLst/>
              <a:gdLst>
                <a:gd name="T0" fmla="*/ 0 w 662940"/>
                <a:gd name="T1" fmla="*/ 994045 h 1028700"/>
                <a:gd name="T2" fmla="*/ 94755 w 662940"/>
                <a:gd name="T3" fmla="*/ 497023 h 1028700"/>
                <a:gd name="T4" fmla="*/ 140918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97" name="Szabadkézi sokszög 297"/>
            <p:cNvSpPr>
              <a:spLocks/>
            </p:cNvSpPr>
            <p:nvPr/>
          </p:nvSpPr>
          <p:spPr bwMode="auto">
            <a:xfrm flipV="1">
              <a:off x="33408" y="14682"/>
              <a:ext cx="1619" cy="9790"/>
            </a:xfrm>
            <a:custGeom>
              <a:avLst/>
              <a:gdLst>
                <a:gd name="T0" fmla="*/ 161928 w 996860"/>
                <a:gd name="T1" fmla="*/ 0 h 1531345"/>
                <a:gd name="T2" fmla="*/ 59923 w 996860"/>
                <a:gd name="T3" fmla="*/ 485974 h 1531345"/>
                <a:gd name="T4" fmla="*/ 2657 w 996860"/>
                <a:gd name="T5" fmla="*/ 978992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299" name="Szabadkézi sokszög 299"/>
            <p:cNvSpPr>
              <a:spLocks/>
            </p:cNvSpPr>
            <p:nvPr/>
          </p:nvSpPr>
          <p:spPr bwMode="auto">
            <a:xfrm>
              <a:off x="26637" y="14910"/>
              <a:ext cx="1903" cy="15127"/>
            </a:xfrm>
            <a:custGeom>
              <a:avLst/>
              <a:gdLst>
                <a:gd name="T0" fmla="*/ 0 w 662940"/>
                <a:gd name="T1" fmla="*/ 1512707 h 1028700"/>
                <a:gd name="T2" fmla="*/ 127997 w 662940"/>
                <a:gd name="T3" fmla="*/ 756354 h 1028700"/>
                <a:gd name="T4" fmla="*/ 190354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1F497D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</p:spTree>
    <p:extLst>
      <p:ext uri="{BB962C8B-B14F-4D97-AF65-F5344CB8AC3E}">
        <p14:creationId xmlns:p14="http://schemas.microsoft.com/office/powerpoint/2010/main" val="11762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0" name="Group 3"/>
          <p:cNvGrpSpPr>
            <a:grpSpLocks/>
          </p:cNvGrpSpPr>
          <p:nvPr/>
        </p:nvGrpSpPr>
        <p:grpSpPr bwMode="auto">
          <a:xfrm>
            <a:off x="683568" y="-1114378"/>
            <a:ext cx="7848872" cy="6134400"/>
            <a:chOff x="9558" y="4232"/>
            <a:chExt cx="39377" cy="33994"/>
          </a:xfrm>
        </p:grpSpPr>
        <p:grpSp>
          <p:nvGrpSpPr>
            <p:cNvPr id="21" name="Csoportba foglalás 220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pic>
            <p:nvPicPr>
              <p:cNvPr id="23" name="Tartalom helye 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24" name="Szabadkézi sokszög 222"/>
              <p:cNvSpPr>
                <a:spLocks/>
              </p:cNvSpPr>
              <p:nvPr/>
            </p:nvSpPr>
            <p:spPr bwMode="auto">
              <a:xfrm flipV="1">
                <a:off x="22682" y="24277"/>
                <a:ext cx="12241" cy="1440"/>
              </a:xfrm>
              <a:custGeom>
                <a:avLst/>
                <a:gdLst>
                  <a:gd name="T0" fmla="*/ 0 w 662940"/>
                  <a:gd name="T1" fmla="*/ 144017 h 1028700"/>
                  <a:gd name="T2" fmla="*/ 823126 w 662940"/>
                  <a:gd name="T3" fmla="*/ 72009 h 1028700"/>
                  <a:gd name="T4" fmla="*/ 1224136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chemeClr val="accent3">
                    <a:lumMod val="50000"/>
                  </a:schemeClr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" name="Szabadkézi sokszög 223"/>
              <p:cNvSpPr>
                <a:spLocks/>
              </p:cNvSpPr>
              <p:nvPr/>
            </p:nvSpPr>
            <p:spPr bwMode="auto">
              <a:xfrm flipH="1">
                <a:off x="33123" y="14916"/>
                <a:ext cx="3961" cy="7201"/>
              </a:xfrm>
              <a:custGeom>
                <a:avLst/>
                <a:gdLst>
                  <a:gd name="T0" fmla="*/ 0 w 662940"/>
                  <a:gd name="T1" fmla="*/ 720080 h 1028700"/>
                  <a:gd name="T2" fmla="*/ 266305 w 662940"/>
                  <a:gd name="T3" fmla="*/ 360040 h 1028700"/>
                  <a:gd name="T4" fmla="*/ 39604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chemeClr val="accent3">
                    <a:lumMod val="50000"/>
                  </a:schemeClr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6" name="Szövegdoboz 20"/>
              <p:cNvSpPr txBox="1">
                <a:spLocks noChangeArrowheads="1"/>
              </p:cNvSpPr>
              <p:nvPr/>
            </p:nvSpPr>
            <p:spPr bwMode="auto">
              <a:xfrm>
                <a:off x="19440" y="16672"/>
                <a:ext cx="14390" cy="4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System-destroying corruption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" name="Szövegdoboz 21"/>
              <p:cNvSpPr txBox="1">
                <a:spLocks noChangeArrowheads="1"/>
              </p:cNvSpPr>
              <p:nvPr/>
            </p:nvSpPr>
            <p:spPr bwMode="auto">
              <a:xfrm>
                <a:off x="33481" y="14194"/>
                <a:ext cx="10799" cy="60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System-</a:t>
                </a: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lubricating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corruption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" name="Szövegdoboz 22"/>
              <p:cNvSpPr txBox="1">
                <a:spLocks noChangeArrowheads="1"/>
              </p:cNvSpPr>
              <p:nvPr/>
            </p:nvSpPr>
            <p:spPr bwMode="auto">
              <a:xfrm>
                <a:off x="25999" y="24603"/>
                <a:ext cx="12254" cy="60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System-constituting corruption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2" name="Szövegdoboz 8"/>
            <p:cNvSpPr txBox="1">
              <a:spLocks noChangeArrowheads="1"/>
            </p:cNvSpPr>
            <p:nvPr/>
          </p:nvSpPr>
          <p:spPr bwMode="auto">
            <a:xfrm>
              <a:off x="12955" y="4232"/>
              <a:ext cx="32398" cy="5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</p:grpSp>
    </p:spTree>
    <p:extLst>
      <p:ext uri="{BB962C8B-B14F-4D97-AF65-F5344CB8AC3E}">
        <p14:creationId xmlns:p14="http://schemas.microsoft.com/office/powerpoint/2010/main" val="55546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9" name="Csoportba foglalás 231"/>
          <p:cNvGrpSpPr>
            <a:grpSpLocks/>
          </p:cNvGrpSpPr>
          <p:nvPr/>
        </p:nvGrpSpPr>
        <p:grpSpPr bwMode="auto">
          <a:xfrm>
            <a:off x="683568" y="-1114378"/>
            <a:ext cx="7848872" cy="6134400"/>
            <a:chOff x="9558" y="4115"/>
            <a:chExt cx="39377" cy="34111"/>
          </a:xfrm>
        </p:grpSpPr>
        <p:pic>
          <p:nvPicPr>
            <p:cNvPr id="20" name="Tartalom helye 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558" y="10997"/>
              <a:ext cx="39377" cy="27229"/>
            </a:xfrm>
            <a:prstGeom prst="rect">
              <a:avLst/>
            </a:prstGeom>
            <a:noFill/>
          </p:spPr>
        </p:pic>
        <p:sp>
          <p:nvSpPr>
            <p:cNvPr id="21" name="Szövegdoboz 8"/>
            <p:cNvSpPr txBox="1">
              <a:spLocks noChangeArrowheads="1"/>
            </p:cNvSpPr>
            <p:nvPr/>
          </p:nvSpPr>
          <p:spPr bwMode="auto">
            <a:xfrm>
              <a:off x="15115" y="4115"/>
              <a:ext cx="28804" cy="5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  <p:sp>
          <p:nvSpPr>
            <p:cNvPr id="22" name="Szabadkézi sokszög 234"/>
            <p:cNvSpPr>
              <a:spLocks/>
            </p:cNvSpPr>
            <p:nvPr/>
          </p:nvSpPr>
          <p:spPr bwMode="auto">
            <a:xfrm>
              <a:off x="22316" y="14916"/>
              <a:ext cx="3246" cy="9571"/>
            </a:xfrm>
            <a:custGeom>
              <a:avLst/>
              <a:gdLst>
                <a:gd name="T0" fmla="*/ 324620 w 451692"/>
                <a:gd name="T1" fmla="*/ 0 h 969484"/>
                <a:gd name="T2" fmla="*/ 197939 w 451692"/>
                <a:gd name="T3" fmla="*/ 565506 h 969484"/>
                <a:gd name="T4" fmla="*/ 0 w 451692"/>
                <a:gd name="T5" fmla="*/ 957010 h 9694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3" name="Szabadkézi sokszög 235"/>
            <p:cNvSpPr>
              <a:spLocks/>
            </p:cNvSpPr>
            <p:nvPr/>
          </p:nvSpPr>
          <p:spPr bwMode="auto">
            <a:xfrm flipH="1">
              <a:off x="25202" y="18964"/>
              <a:ext cx="11882" cy="4048"/>
            </a:xfrm>
            <a:custGeom>
              <a:avLst/>
              <a:gdLst>
                <a:gd name="T0" fmla="*/ 1188132 w 451692"/>
                <a:gd name="T1" fmla="*/ 0 h 969484"/>
                <a:gd name="T2" fmla="*/ 724471 w 451692"/>
                <a:gd name="T3" fmla="*/ 239209 h 969484"/>
                <a:gd name="T4" fmla="*/ 0 w 451692"/>
                <a:gd name="T5" fmla="*/ 404816 h 9694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692" h="969484">
                  <a:moveTo>
                    <a:pt x="451692" y="0"/>
                  </a:moveTo>
                  <a:cubicBezTo>
                    <a:pt x="401198" y="205648"/>
                    <a:pt x="350704" y="411296"/>
                    <a:pt x="275422" y="572877"/>
                  </a:cubicBezTo>
                  <a:cubicBezTo>
                    <a:pt x="200140" y="734458"/>
                    <a:pt x="12853" y="903383"/>
                    <a:pt x="0" y="969484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4" name="Szövegdoboz 19"/>
            <p:cNvSpPr txBox="1">
              <a:spLocks noChangeArrowheads="1"/>
            </p:cNvSpPr>
            <p:nvPr/>
          </p:nvSpPr>
          <p:spPr bwMode="auto">
            <a:xfrm>
              <a:off x="26255" y="15601"/>
              <a:ext cx="12968" cy="2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Ideology driven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Szövegdoboz 20"/>
            <p:cNvSpPr txBox="1">
              <a:spLocks noChangeArrowheads="1"/>
            </p:cNvSpPr>
            <p:nvPr/>
          </p:nvSpPr>
          <p:spPr bwMode="auto">
            <a:xfrm>
              <a:off x="18581" y="14888"/>
              <a:ext cx="9513" cy="4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Ideology</a:t>
              </a:r>
              <a:r>
                <a:rPr lang="hu-HU" sz="1100" dirty="0" smtClean="0">
                  <a:latin typeface="Times New Roman" pitchFamily="18" charset="0"/>
                </a:rPr>
                <a:t> 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neutral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Szövegdoboz 21"/>
            <p:cNvSpPr txBox="1">
              <a:spLocks noChangeArrowheads="1"/>
            </p:cNvSpPr>
            <p:nvPr/>
          </p:nvSpPr>
          <p:spPr bwMode="auto">
            <a:xfrm>
              <a:off x="24752" y="22905"/>
              <a:ext cx="11411" cy="2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Ideology applying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021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1" name="Group 102"/>
          <p:cNvGrpSpPr>
            <a:grpSpLocks/>
          </p:cNvGrpSpPr>
          <p:nvPr/>
        </p:nvGrpSpPr>
        <p:grpSpPr bwMode="auto">
          <a:xfrm>
            <a:off x="683568" y="-1100658"/>
            <a:ext cx="7848000" cy="6134400"/>
            <a:chOff x="9558" y="4227"/>
            <a:chExt cx="39375" cy="33997"/>
          </a:xfrm>
        </p:grpSpPr>
        <p:grpSp>
          <p:nvGrpSpPr>
            <p:cNvPr id="31" name="Csoportba foglalás 262"/>
            <p:cNvGrpSpPr>
              <a:grpSpLocks/>
            </p:cNvGrpSpPr>
            <p:nvPr/>
          </p:nvGrpSpPr>
          <p:grpSpPr bwMode="auto">
            <a:xfrm>
              <a:off x="9558" y="4227"/>
              <a:ext cx="39375" cy="33997"/>
              <a:chOff x="9558" y="4227"/>
              <a:chExt cx="39375" cy="33997"/>
            </a:xfrm>
          </p:grpSpPr>
          <p:grpSp>
            <p:nvGrpSpPr>
              <p:cNvPr id="33" name="Csoportba foglalás 263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5" cy="27227"/>
                <a:chOff x="9558" y="10997"/>
                <a:chExt cx="39375" cy="27227"/>
              </a:xfrm>
            </p:grpSpPr>
            <p:pic>
              <p:nvPicPr>
                <p:cNvPr id="35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5" cy="27227"/>
                </a:xfrm>
                <a:prstGeom prst="rect">
                  <a:avLst/>
                </a:prstGeom>
                <a:noFill/>
              </p:spPr>
            </p:pic>
            <p:sp>
              <p:nvSpPr>
                <p:cNvPr id="36" name="Szabadkézi sokszög 265"/>
                <p:cNvSpPr>
                  <a:spLocks/>
                </p:cNvSpPr>
                <p:nvPr/>
              </p:nvSpPr>
              <p:spPr bwMode="auto">
                <a:xfrm>
                  <a:off x="33482" y="15181"/>
                  <a:ext cx="2881" cy="7862"/>
                </a:xfrm>
                <a:custGeom>
                  <a:avLst/>
                  <a:gdLst>
                    <a:gd name="T0" fmla="*/ 1771 w 468630"/>
                    <a:gd name="T1" fmla="*/ 5692 h 1085850"/>
                    <a:gd name="T2" fmla="*/ 432 w 468630"/>
                    <a:gd name="T3" fmla="*/ 2457 h 1085850"/>
                    <a:gd name="T4" fmla="*/ 0 w 468630"/>
                    <a:gd name="T5" fmla="*/ 0 h 108585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68630" h="1085850">
                      <a:moveTo>
                        <a:pt x="468630" y="1085850"/>
                      </a:moveTo>
                      <a:cubicBezTo>
                        <a:pt x="330517" y="867727"/>
                        <a:pt x="192405" y="649605"/>
                        <a:pt x="114300" y="468630"/>
                      </a:cubicBezTo>
                      <a:cubicBezTo>
                        <a:pt x="36195" y="287655"/>
                        <a:pt x="19050" y="78105"/>
                        <a:pt x="0" y="0"/>
                      </a:cubicBezTo>
                    </a:path>
                  </a:pathLst>
                </a:custGeom>
                <a:noFill/>
                <a:ln w="25400">
                  <a:solidFill>
                    <a:schemeClr val="accent4">
                      <a:lumMod val="60000"/>
                      <a:lumOff val="40000"/>
                    </a:schemeClr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37" name="Szövegdoboz 70"/>
                <p:cNvSpPr txBox="1">
                  <a:spLocks noChangeArrowheads="1"/>
                </p:cNvSpPr>
                <p:nvPr/>
              </p:nvSpPr>
              <p:spPr bwMode="auto">
                <a:xfrm>
                  <a:off x="33481" y="15179"/>
                  <a:ext cx="8637" cy="50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Non-existent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8" name="Szövegdoboz 71"/>
                <p:cNvSpPr txBox="1">
                  <a:spLocks noChangeArrowheads="1"/>
                </p:cNvSpPr>
                <p:nvPr/>
              </p:nvSpPr>
              <p:spPr bwMode="auto">
                <a:xfrm>
                  <a:off x="18053" y="15332"/>
                  <a:ext cx="5344" cy="30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Free</a:t>
                  </a:r>
                  <a:endParaRPr kumimoji="0" lang="en-US" sz="3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9" name="Szövegdoboz 72"/>
                <p:cNvSpPr txBox="1">
                  <a:spLocks noChangeArrowheads="1"/>
                </p:cNvSpPr>
                <p:nvPr/>
              </p:nvSpPr>
              <p:spPr bwMode="auto">
                <a:xfrm>
                  <a:off x="26531" y="21815"/>
                  <a:ext cx="11122" cy="30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Subjugated</a:t>
                  </a:r>
                  <a:endParaRPr kumimoji="0" lang="en-US" sz="3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34" name="Szövegdoboz 66"/>
              <p:cNvSpPr txBox="1">
                <a:spLocks noChangeArrowheads="1"/>
              </p:cNvSpPr>
              <p:nvPr/>
            </p:nvSpPr>
            <p:spPr bwMode="auto">
              <a:xfrm>
                <a:off x="14168" y="4227"/>
                <a:ext cx="33123" cy="6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3200"/>
              </a:p>
            </p:txBody>
          </p:sp>
        </p:grpSp>
        <p:sp>
          <p:nvSpPr>
            <p:cNvPr id="32" name="Szabadkézi sokszög 270"/>
            <p:cNvSpPr>
              <a:spLocks/>
            </p:cNvSpPr>
            <p:nvPr/>
          </p:nvSpPr>
          <p:spPr bwMode="auto">
            <a:xfrm>
              <a:off x="26535" y="15181"/>
              <a:ext cx="1187" cy="14857"/>
            </a:xfrm>
            <a:custGeom>
              <a:avLst/>
              <a:gdLst>
                <a:gd name="T0" fmla="*/ 0 w 662940"/>
                <a:gd name="T1" fmla="*/ 21458 h 1028700"/>
                <a:gd name="T2" fmla="*/ 143 w 662940"/>
                <a:gd name="T3" fmla="*/ 10729 h 1028700"/>
                <a:gd name="T4" fmla="*/ 213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chemeClr val="accent4">
                  <a:lumMod val="60000"/>
                  <a:lumOff val="40000"/>
                </a:schemeClr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</p:spTree>
    <p:extLst>
      <p:ext uri="{BB962C8B-B14F-4D97-AF65-F5344CB8AC3E}">
        <p14:creationId xmlns:p14="http://schemas.microsoft.com/office/powerpoint/2010/main" val="188083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87" name="Csoportba foglalás 3"/>
          <p:cNvGrpSpPr>
            <a:grpSpLocks/>
          </p:cNvGrpSpPr>
          <p:nvPr/>
        </p:nvGrpSpPr>
        <p:grpSpPr bwMode="auto">
          <a:xfrm>
            <a:off x="683568" y="-1100658"/>
            <a:ext cx="7848872" cy="6133393"/>
            <a:chOff x="9558" y="4232"/>
            <a:chExt cx="39375" cy="33992"/>
          </a:xfrm>
        </p:grpSpPr>
        <p:grpSp>
          <p:nvGrpSpPr>
            <p:cNvPr id="288" name="Csoportba foglalás 288"/>
            <p:cNvGrpSpPr>
              <a:grpSpLocks/>
            </p:cNvGrpSpPr>
            <p:nvPr/>
          </p:nvGrpSpPr>
          <p:grpSpPr bwMode="auto">
            <a:xfrm>
              <a:off x="9558" y="4232"/>
              <a:ext cx="39375" cy="33992"/>
              <a:chOff x="9558" y="4232"/>
              <a:chExt cx="39375" cy="33992"/>
            </a:xfrm>
          </p:grpSpPr>
          <p:grpSp>
            <p:nvGrpSpPr>
              <p:cNvPr id="289" name="Csoportba foglalás 289"/>
              <p:cNvGrpSpPr>
                <a:grpSpLocks/>
              </p:cNvGrpSpPr>
              <p:nvPr/>
            </p:nvGrpSpPr>
            <p:grpSpPr bwMode="auto">
              <a:xfrm>
                <a:off x="9558" y="4232"/>
                <a:ext cx="39375" cy="33992"/>
                <a:chOff x="9558" y="4232"/>
                <a:chExt cx="39375" cy="33992"/>
              </a:xfrm>
            </p:grpSpPr>
            <p:grpSp>
              <p:nvGrpSpPr>
                <p:cNvPr id="290" name="Csoportba foglalás 290"/>
                <p:cNvGrpSpPr>
                  <a:grpSpLocks/>
                </p:cNvGrpSpPr>
                <p:nvPr/>
              </p:nvGrpSpPr>
              <p:grpSpPr bwMode="auto">
                <a:xfrm>
                  <a:off x="9558" y="10997"/>
                  <a:ext cx="39375" cy="27227"/>
                  <a:chOff x="9558" y="10997"/>
                  <a:chExt cx="39375" cy="27227"/>
                </a:xfrm>
              </p:grpSpPr>
              <p:pic>
                <p:nvPicPr>
                  <p:cNvPr id="291" name="Tartalom helye 4"/>
                  <p:cNvPicPr>
                    <a:picLocks noChangeArrowheads="1"/>
                  </p:cNvPicPr>
                  <p:nvPr/>
                </p:nvPicPr>
                <p:blipFill>
                  <a:blip r:embed="rId3" cstate="print"/>
                  <a:srcRect/>
                  <a:stretch>
                    <a:fillRect/>
                  </a:stretch>
                </p:blipFill>
                <p:spPr bwMode="auto">
                  <a:xfrm>
                    <a:off x="9558" y="10997"/>
                    <a:ext cx="39375" cy="27227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292" name="Szabadkézi sokszög 292"/>
                  <p:cNvSpPr>
                    <a:spLocks/>
                  </p:cNvSpPr>
                  <p:nvPr/>
                </p:nvSpPr>
                <p:spPr bwMode="auto">
                  <a:xfrm>
                    <a:off x="19439" y="14910"/>
                    <a:ext cx="1266" cy="4864"/>
                  </a:xfrm>
                  <a:custGeom>
                    <a:avLst/>
                    <a:gdLst>
                      <a:gd name="T0" fmla="*/ 0 w 662940"/>
                      <a:gd name="T1" fmla="*/ 486351 h 1028700"/>
                      <a:gd name="T2" fmla="*/ 85134 w 662940"/>
                      <a:gd name="T3" fmla="*/ 243176 h 1028700"/>
                      <a:gd name="T4" fmla="*/ 126610 w 662940"/>
                      <a:gd name="T5" fmla="*/ 0 h 10287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662940" h="1028700">
                        <a:moveTo>
                          <a:pt x="0" y="1028700"/>
                        </a:moveTo>
                        <a:cubicBezTo>
                          <a:pt x="167640" y="857250"/>
                          <a:pt x="335280" y="685800"/>
                          <a:pt x="445770" y="514350"/>
                        </a:cubicBezTo>
                        <a:cubicBezTo>
                          <a:pt x="556260" y="342900"/>
                          <a:pt x="643890" y="93345"/>
                          <a:pt x="662940" y="0"/>
                        </a:cubicBezTo>
                      </a:path>
                    </a:pathLst>
                  </a:custGeom>
                  <a:noFill/>
                  <a:ln w="25400">
                    <a:solidFill>
                      <a:srgbClr val="1F497D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3200"/>
                  </a:p>
                </p:txBody>
              </p:sp>
              <p:sp>
                <p:nvSpPr>
                  <p:cNvPr id="293" name="Szövegdoboz 47"/>
                  <p:cNvSpPr txBox="1">
                    <a:spLocks noChangeArrowheads="1"/>
                  </p:cNvSpPr>
                  <p:nvPr/>
                </p:nvSpPr>
                <p:spPr bwMode="auto">
                  <a:xfrm rot="17055538">
                    <a:off x="20811" y="19352"/>
                    <a:ext cx="10781" cy="4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ts val="500"/>
                      </a:spcBef>
                      <a:spcAft>
                        <a:spcPts val="5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rPr>
                      <a:t>Competitive auth.</a:t>
                    </a:r>
                    <a:endParaRPr kumimoji="0" lang="en-US" sz="32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</a:endParaRPr>
                  </a:p>
                </p:txBody>
              </p:sp>
            </p:grpSp>
            <p:sp>
              <p:nvSpPr>
                <p:cNvPr id="294" name="Szövegdoboz 42"/>
                <p:cNvSpPr txBox="1">
                  <a:spLocks noChangeArrowheads="1"/>
                </p:cNvSpPr>
                <p:nvPr/>
              </p:nvSpPr>
              <p:spPr bwMode="auto">
                <a:xfrm>
                  <a:off x="15121" y="4232"/>
                  <a:ext cx="28803" cy="6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endParaRPr lang="en-US" sz="3200"/>
                </a:p>
              </p:txBody>
            </p:sp>
          </p:grpSp>
          <p:sp>
            <p:nvSpPr>
              <p:cNvPr id="295" name="Szövegdoboz 23"/>
              <p:cNvSpPr txBox="1">
                <a:spLocks noChangeArrowheads="1"/>
              </p:cNvSpPr>
              <p:nvPr/>
            </p:nvSpPr>
            <p:spPr bwMode="auto">
              <a:xfrm rot="18800092">
                <a:off x="15852" y="13170"/>
                <a:ext cx="6719" cy="4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Lib. </a:t>
                </a:r>
                <a:r>
                  <a:rPr kumimoji="0" lang="en-US" sz="12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dem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.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6" name="Szabadkézi sokszög 296"/>
              <p:cNvSpPr>
                <a:spLocks/>
              </p:cNvSpPr>
              <p:nvPr/>
            </p:nvSpPr>
            <p:spPr bwMode="auto">
              <a:xfrm>
                <a:off x="23354" y="14910"/>
                <a:ext cx="1409" cy="9941"/>
              </a:xfrm>
              <a:custGeom>
                <a:avLst/>
                <a:gdLst>
                  <a:gd name="T0" fmla="*/ 0 w 662940"/>
                  <a:gd name="T1" fmla="*/ 994045 h 1028700"/>
                  <a:gd name="T2" fmla="*/ 94755 w 662940"/>
                  <a:gd name="T3" fmla="*/ 497023 h 1028700"/>
                  <a:gd name="T4" fmla="*/ 140918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7" name="Szabadkézi sokszög 297"/>
              <p:cNvSpPr>
                <a:spLocks/>
              </p:cNvSpPr>
              <p:nvPr/>
            </p:nvSpPr>
            <p:spPr bwMode="auto">
              <a:xfrm flipV="1">
                <a:off x="33408" y="14682"/>
                <a:ext cx="1619" cy="9790"/>
              </a:xfrm>
              <a:custGeom>
                <a:avLst/>
                <a:gdLst>
                  <a:gd name="T0" fmla="*/ 161928 w 996860"/>
                  <a:gd name="T1" fmla="*/ 0 h 1531345"/>
                  <a:gd name="T2" fmla="*/ 59923 w 996860"/>
                  <a:gd name="T3" fmla="*/ 485974 h 1531345"/>
                  <a:gd name="T4" fmla="*/ 2657 w 996860"/>
                  <a:gd name="T5" fmla="*/ 978992 h 153134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96860" h="1531345">
                    <a:moveTo>
                      <a:pt x="996860" y="0"/>
                    </a:moveTo>
                    <a:cubicBezTo>
                      <a:pt x="764587" y="252470"/>
                      <a:pt x="532315" y="504940"/>
                      <a:pt x="368898" y="760164"/>
                    </a:cubicBezTo>
                    <a:cubicBezTo>
                      <a:pt x="205481" y="1015388"/>
                      <a:pt x="-69941" y="1474424"/>
                      <a:pt x="16358" y="1531345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8" name="Szövegdoboz 36"/>
              <p:cNvSpPr txBox="1">
                <a:spLocks noChangeArrowheads="1"/>
              </p:cNvSpPr>
              <p:nvPr/>
            </p:nvSpPr>
            <p:spPr bwMode="auto">
              <a:xfrm rot="17687099">
                <a:off x="18283" y="15555"/>
                <a:ext cx="8752" cy="4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Electoral </a:t>
                </a:r>
                <a:r>
                  <a:rPr kumimoji="0" lang="en-US" sz="12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dem</a:t>
                </a:r>
                <a:r>
                  <a:rPr kumimoji="0" lang="en-US" sz="1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.</a:t>
                </a:r>
                <a:endParaRPr kumimoji="0" 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9" name="Szabadkézi sokszög 299"/>
              <p:cNvSpPr>
                <a:spLocks/>
              </p:cNvSpPr>
              <p:nvPr/>
            </p:nvSpPr>
            <p:spPr bwMode="auto">
              <a:xfrm>
                <a:off x="26637" y="14910"/>
                <a:ext cx="1903" cy="15127"/>
              </a:xfrm>
              <a:custGeom>
                <a:avLst/>
                <a:gdLst>
                  <a:gd name="T0" fmla="*/ 0 w 662940"/>
                  <a:gd name="T1" fmla="*/ 1512707 h 1028700"/>
                  <a:gd name="T2" fmla="*/ 127997 w 662940"/>
                  <a:gd name="T3" fmla="*/ 756354 h 1028700"/>
                  <a:gd name="T4" fmla="*/ 19035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1F497D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300" name="Szövegdoboz 50"/>
            <p:cNvSpPr txBox="1">
              <a:spLocks noChangeArrowheads="1"/>
            </p:cNvSpPr>
            <p:nvPr/>
          </p:nvSpPr>
          <p:spPr bwMode="auto">
            <a:xfrm rot="17075580">
              <a:off x="25527" y="20837"/>
              <a:ext cx="10785" cy="4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Hegemonic auth.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1" name="Szövegdoboz 51"/>
            <p:cNvSpPr txBox="1">
              <a:spLocks noChangeArrowheads="1"/>
            </p:cNvSpPr>
            <p:nvPr/>
          </p:nvSpPr>
          <p:spPr bwMode="auto">
            <a:xfrm>
              <a:off x="33408" y="15110"/>
              <a:ext cx="7165" cy="4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Closed auth.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1967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Csoportba foglalás 253"/>
          <p:cNvGrpSpPr>
            <a:grpSpLocks/>
          </p:cNvGrpSpPr>
          <p:nvPr/>
        </p:nvGrpSpPr>
        <p:grpSpPr bwMode="auto">
          <a:xfrm>
            <a:off x="683568" y="160030"/>
            <a:ext cx="7848000" cy="4932000"/>
            <a:chOff x="9558" y="10997"/>
            <a:chExt cx="39377" cy="27229"/>
          </a:xfrm>
        </p:grpSpPr>
        <p:pic>
          <p:nvPicPr>
            <p:cNvPr id="10" name="Tartalom helye 4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558" y="10997"/>
              <a:ext cx="39377" cy="27229"/>
            </a:xfrm>
            <a:prstGeom prst="rect">
              <a:avLst/>
            </a:prstGeom>
            <a:noFill/>
          </p:spPr>
        </p:pic>
        <p:sp>
          <p:nvSpPr>
            <p:cNvPr id="11" name="Szabadkézi sokszög 255"/>
            <p:cNvSpPr>
              <a:spLocks/>
            </p:cNvSpPr>
            <p:nvPr/>
          </p:nvSpPr>
          <p:spPr bwMode="auto">
            <a:xfrm>
              <a:off x="25917" y="14916"/>
              <a:ext cx="1440" cy="14401"/>
            </a:xfrm>
            <a:custGeom>
              <a:avLst/>
              <a:gdLst>
                <a:gd name="T0" fmla="*/ 0 w 662940"/>
                <a:gd name="T1" fmla="*/ 1440160 h 1028700"/>
                <a:gd name="T2" fmla="*/ 96838 w 662940"/>
                <a:gd name="T3" fmla="*/ 720080 h 1028700"/>
                <a:gd name="T4" fmla="*/ 144016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chemeClr val="accent6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12" name="Szövegdoboz 11"/>
            <p:cNvSpPr txBox="1">
              <a:spLocks noChangeArrowheads="1"/>
            </p:cNvSpPr>
            <p:nvPr/>
          </p:nvSpPr>
          <p:spPr bwMode="auto">
            <a:xfrm>
              <a:off x="17404" y="15266"/>
              <a:ext cx="10710" cy="7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Multi-pyramid power network / Legal-rational legitimacy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Szövegdoboz 22"/>
            <p:cNvSpPr txBox="1">
              <a:spLocks noChangeArrowheads="1"/>
            </p:cNvSpPr>
            <p:nvPr/>
          </p:nvSpPr>
          <p:spPr bwMode="auto">
            <a:xfrm>
              <a:off x="27444" y="16446"/>
              <a:ext cx="10799" cy="9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Single-pyramid power network / </a:t>
              </a:r>
              <a:r>
                <a:rPr kumimoji="0" lang="hu-HU" sz="11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Substantive-rational</a:t>
              </a:r>
              <a:r>
                <a:rPr kumimoji="0" lang="hu-HU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legitimacy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6650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683568" y="-1121592"/>
            <a:ext cx="7848000" cy="6134400"/>
            <a:chOff x="9558" y="4227"/>
            <a:chExt cx="39377" cy="33999"/>
          </a:xfrm>
        </p:grpSpPr>
        <p:grpSp>
          <p:nvGrpSpPr>
            <p:cNvPr id="22" name="Csoportba foglalás 242"/>
            <p:cNvGrpSpPr>
              <a:grpSpLocks/>
            </p:cNvGrpSpPr>
            <p:nvPr/>
          </p:nvGrpSpPr>
          <p:grpSpPr bwMode="auto">
            <a:xfrm>
              <a:off x="9558" y="4227"/>
              <a:ext cx="39377" cy="33999"/>
              <a:chOff x="9558" y="4227"/>
              <a:chExt cx="39377" cy="33999"/>
            </a:xfrm>
          </p:grpSpPr>
          <p:grpSp>
            <p:nvGrpSpPr>
              <p:cNvPr id="24" name="Csoportba foglalás 243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7" cy="27229"/>
                <a:chOff x="9558" y="10997"/>
                <a:chExt cx="39377" cy="27229"/>
              </a:xfrm>
            </p:grpSpPr>
            <p:pic>
              <p:nvPicPr>
                <p:cNvPr id="26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7" cy="27229"/>
                </a:xfrm>
                <a:prstGeom prst="rect">
                  <a:avLst/>
                </a:prstGeom>
                <a:noFill/>
              </p:spPr>
            </p:pic>
            <p:sp>
              <p:nvSpPr>
                <p:cNvPr id="27" name="Szabadkézi sokszög 245"/>
                <p:cNvSpPr>
                  <a:spLocks/>
                </p:cNvSpPr>
                <p:nvPr/>
              </p:nvSpPr>
              <p:spPr bwMode="auto">
                <a:xfrm>
                  <a:off x="34563" y="14916"/>
                  <a:ext cx="3601" cy="5492"/>
                </a:xfrm>
                <a:custGeom>
                  <a:avLst/>
                  <a:gdLst>
                    <a:gd name="T0" fmla="*/ 360040 w 468630"/>
                    <a:gd name="T1" fmla="*/ 549209 h 1085850"/>
                    <a:gd name="T2" fmla="*/ 87815 w 468630"/>
                    <a:gd name="T3" fmla="*/ 237027 h 1085850"/>
                    <a:gd name="T4" fmla="*/ 0 w 468630"/>
                    <a:gd name="T5" fmla="*/ 0 h 108585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68630" h="1085850">
                      <a:moveTo>
                        <a:pt x="468630" y="1085850"/>
                      </a:moveTo>
                      <a:cubicBezTo>
                        <a:pt x="330517" y="867727"/>
                        <a:pt x="192405" y="649605"/>
                        <a:pt x="114300" y="468630"/>
                      </a:cubicBezTo>
                      <a:cubicBezTo>
                        <a:pt x="36195" y="287655"/>
                        <a:pt x="19050" y="78105"/>
                        <a:pt x="0" y="0"/>
                      </a:cubicBezTo>
                    </a:path>
                  </a:pathLst>
                </a:custGeom>
                <a:noFill/>
                <a:ln w="25400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28" name="Szövegdoboz 27"/>
                <p:cNvSpPr txBox="1">
                  <a:spLocks noChangeArrowheads="1"/>
                </p:cNvSpPr>
                <p:nvPr/>
              </p:nvSpPr>
              <p:spPr bwMode="auto">
                <a:xfrm>
                  <a:off x="34561" y="14913"/>
                  <a:ext cx="8994" cy="47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Totali-tarian</a:t>
                  </a:r>
                  <a:endParaRPr kumimoji="0" lang="en-US" sz="3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9" name="Szövegdoboz 28"/>
                <p:cNvSpPr txBox="1">
                  <a:spLocks noChangeArrowheads="1"/>
                </p:cNvSpPr>
                <p:nvPr/>
              </p:nvSpPr>
              <p:spPr bwMode="auto">
                <a:xfrm>
                  <a:off x="18360" y="15899"/>
                  <a:ext cx="9360" cy="28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sz="12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Limited</a:t>
                  </a:r>
                  <a:endParaRPr kumimoji="0" lang="en-US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30" name="Szövegdoboz 29"/>
                <p:cNvSpPr txBox="1">
                  <a:spLocks noChangeArrowheads="1"/>
                </p:cNvSpPr>
                <p:nvPr/>
              </p:nvSpPr>
              <p:spPr bwMode="auto">
                <a:xfrm>
                  <a:off x="26034" y="20815"/>
                  <a:ext cx="11990" cy="28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hu-HU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Unconstrained</a:t>
                  </a:r>
                  <a:endParaRPr kumimoji="0" lang="en-US" sz="3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25" name="Text Box 10"/>
              <p:cNvSpPr txBox="1">
                <a:spLocks noChangeArrowheads="1"/>
              </p:cNvSpPr>
              <p:nvPr/>
            </p:nvSpPr>
            <p:spPr bwMode="auto">
              <a:xfrm>
                <a:off x="14168" y="4227"/>
                <a:ext cx="33123" cy="60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3200"/>
              </a:p>
            </p:txBody>
          </p:sp>
        </p:grpSp>
        <p:sp>
          <p:nvSpPr>
            <p:cNvPr id="23" name="Szabadkézi sokszög 250"/>
            <p:cNvSpPr>
              <a:spLocks/>
            </p:cNvSpPr>
            <p:nvPr/>
          </p:nvSpPr>
          <p:spPr bwMode="auto">
            <a:xfrm>
              <a:off x="23401" y="14616"/>
              <a:ext cx="5041" cy="11520"/>
            </a:xfrm>
            <a:custGeom>
              <a:avLst/>
              <a:gdLst>
                <a:gd name="T0" fmla="*/ 0 w 662940"/>
                <a:gd name="T1" fmla="*/ 1152000 h 1028700"/>
                <a:gd name="T2" fmla="*/ 338934 w 662940"/>
                <a:gd name="T3" fmla="*/ 576000 h 1028700"/>
                <a:gd name="T4" fmla="*/ 504056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</p:spTree>
    <p:extLst>
      <p:ext uri="{BB962C8B-B14F-4D97-AF65-F5344CB8AC3E}">
        <p14:creationId xmlns:p14="http://schemas.microsoft.com/office/powerpoint/2010/main" val="176509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0" name="Group 33"/>
          <p:cNvGrpSpPr>
            <a:grpSpLocks/>
          </p:cNvGrpSpPr>
          <p:nvPr/>
        </p:nvGrpSpPr>
        <p:grpSpPr bwMode="auto">
          <a:xfrm>
            <a:off x="683568" y="-1027978"/>
            <a:ext cx="7848000" cy="6048000"/>
            <a:chOff x="9558" y="4741"/>
            <a:chExt cx="39377" cy="33485"/>
          </a:xfrm>
        </p:grpSpPr>
        <p:grpSp>
          <p:nvGrpSpPr>
            <p:cNvPr id="21" name="Csoportba foglalás 276"/>
            <p:cNvGrpSpPr>
              <a:grpSpLocks/>
            </p:cNvGrpSpPr>
            <p:nvPr/>
          </p:nvGrpSpPr>
          <p:grpSpPr bwMode="auto">
            <a:xfrm>
              <a:off x="9558" y="4741"/>
              <a:ext cx="39377" cy="33485"/>
              <a:chOff x="9558" y="4741"/>
              <a:chExt cx="39377" cy="33485"/>
            </a:xfrm>
          </p:grpSpPr>
          <p:pic>
            <p:nvPicPr>
              <p:cNvPr id="24" name="Tartalom helye 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25" name="Szövegdoboz 29"/>
              <p:cNvSpPr txBox="1">
                <a:spLocks noChangeArrowheads="1"/>
              </p:cNvSpPr>
              <p:nvPr/>
            </p:nvSpPr>
            <p:spPr bwMode="auto">
              <a:xfrm>
                <a:off x="15841" y="4741"/>
                <a:ext cx="28803" cy="54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2400"/>
              </a:p>
            </p:txBody>
          </p:sp>
          <p:sp>
            <p:nvSpPr>
              <p:cNvPr id="26" name="Szövegdoboz 32"/>
              <p:cNvSpPr txBox="1">
                <a:spLocks noChangeArrowheads="1"/>
              </p:cNvSpPr>
              <p:nvPr/>
            </p:nvSpPr>
            <p:spPr bwMode="auto">
              <a:xfrm>
                <a:off x="19285" y="15404"/>
                <a:ext cx="10084" cy="4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5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Politicians’ party</a:t>
                </a: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" name="Szövegdoboz 34"/>
              <p:cNvSpPr txBox="1">
                <a:spLocks noChangeArrowheads="1"/>
              </p:cNvSpPr>
              <p:nvPr/>
            </p:nvSpPr>
            <p:spPr bwMode="auto">
              <a:xfrm>
                <a:off x="32040" y="16052"/>
                <a:ext cx="10075" cy="29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5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Cadres’ party</a:t>
                </a: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9" name="Szövegdoboz 35"/>
              <p:cNvSpPr txBox="1">
                <a:spLocks noChangeArrowheads="1"/>
              </p:cNvSpPr>
              <p:nvPr/>
            </p:nvSpPr>
            <p:spPr bwMode="auto">
              <a:xfrm>
                <a:off x="25549" y="23395"/>
                <a:ext cx="10084" cy="49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5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Vassals’ party</a:t>
                </a: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2" name="Szabadkézi sokszög 282"/>
            <p:cNvSpPr>
              <a:spLocks/>
            </p:cNvSpPr>
            <p:nvPr/>
          </p:nvSpPr>
          <p:spPr bwMode="auto">
            <a:xfrm rot="18414420">
              <a:off x="30457" y="16476"/>
              <a:ext cx="3417" cy="9597"/>
            </a:xfrm>
            <a:custGeom>
              <a:avLst/>
              <a:gdLst>
                <a:gd name="T0" fmla="*/ 566365 w 996860"/>
                <a:gd name="T1" fmla="*/ 0 h 1531345"/>
                <a:gd name="T2" fmla="*/ 209589 w 996860"/>
                <a:gd name="T3" fmla="*/ 501660 h 1531345"/>
                <a:gd name="T4" fmla="*/ 9294 w 996860"/>
                <a:gd name="T5" fmla="*/ 1010591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3" name="Szabadkézi sokszög 283"/>
            <p:cNvSpPr>
              <a:spLocks/>
            </p:cNvSpPr>
            <p:nvPr/>
          </p:nvSpPr>
          <p:spPr bwMode="auto">
            <a:xfrm>
              <a:off x="22414" y="14911"/>
              <a:ext cx="7829" cy="7539"/>
            </a:xfrm>
            <a:custGeom>
              <a:avLst/>
              <a:gdLst>
                <a:gd name="T0" fmla="*/ 0 w 662940"/>
                <a:gd name="T1" fmla="*/ 753863 h 1028700"/>
                <a:gd name="T2" fmla="*/ 526452 w 662940"/>
                <a:gd name="T3" fmla="*/ 376932 h 1028700"/>
                <a:gd name="T4" fmla="*/ 782929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59704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1" name="Group 27"/>
          <p:cNvGrpSpPr>
            <a:grpSpLocks/>
          </p:cNvGrpSpPr>
          <p:nvPr/>
        </p:nvGrpSpPr>
        <p:grpSpPr bwMode="auto">
          <a:xfrm>
            <a:off x="683568" y="-1100658"/>
            <a:ext cx="7848872" cy="6134400"/>
            <a:chOff x="9558" y="4232"/>
            <a:chExt cx="39377" cy="33994"/>
          </a:xfrm>
        </p:grpSpPr>
        <p:grpSp>
          <p:nvGrpSpPr>
            <p:cNvPr id="22" name="Csoportba foglalás 197"/>
            <p:cNvGrpSpPr>
              <a:grpSpLocks/>
            </p:cNvGrpSpPr>
            <p:nvPr/>
          </p:nvGrpSpPr>
          <p:grpSpPr bwMode="auto">
            <a:xfrm>
              <a:off x="9558" y="4232"/>
              <a:ext cx="39377" cy="33994"/>
              <a:chOff x="9558" y="4232"/>
              <a:chExt cx="39377" cy="33994"/>
            </a:xfrm>
          </p:grpSpPr>
          <p:grpSp>
            <p:nvGrpSpPr>
              <p:cNvPr id="27" name="Csoportba foglalás 198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7" cy="27229"/>
                <a:chOff x="9558" y="10997"/>
                <a:chExt cx="39377" cy="27229"/>
              </a:xfrm>
            </p:grpSpPr>
            <p:pic>
              <p:nvPicPr>
                <p:cNvPr id="29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7" cy="27229"/>
                </a:xfrm>
                <a:prstGeom prst="rect">
                  <a:avLst/>
                </a:prstGeom>
                <a:noFill/>
              </p:spPr>
            </p:pic>
            <p:sp>
              <p:nvSpPr>
                <p:cNvPr id="30" name="Szövegdoboz 47"/>
                <p:cNvSpPr txBox="1">
                  <a:spLocks noChangeArrowheads="1"/>
                </p:cNvSpPr>
                <p:nvPr/>
              </p:nvSpPr>
              <p:spPr bwMode="auto">
                <a:xfrm>
                  <a:off x="32286" y="15772"/>
                  <a:ext cx="7914" cy="46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ts val="500"/>
                    </a:spcBef>
                    <a:spcAft>
                      <a:spcPts val="5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</a:rPr>
                    <a:t>State party</a:t>
                  </a:r>
                  <a:endParaRPr kumimoji="0" lang="en-US" sz="2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28" name="Szövegdoboz 42"/>
              <p:cNvSpPr txBox="1">
                <a:spLocks noChangeArrowheads="1"/>
              </p:cNvSpPr>
              <p:nvPr/>
            </p:nvSpPr>
            <p:spPr bwMode="auto">
              <a:xfrm>
                <a:off x="15121" y="4232"/>
                <a:ext cx="28803" cy="56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endParaRPr lang="en-US" sz="2800"/>
              </a:p>
            </p:txBody>
          </p:sp>
        </p:grpSp>
        <p:sp>
          <p:nvSpPr>
            <p:cNvPr id="23" name="Szabadkézi sokszög 202"/>
            <p:cNvSpPr>
              <a:spLocks/>
            </p:cNvSpPr>
            <p:nvPr/>
          </p:nvSpPr>
          <p:spPr bwMode="auto">
            <a:xfrm flipV="1">
              <a:off x="31031" y="18697"/>
              <a:ext cx="4252" cy="6300"/>
            </a:xfrm>
            <a:custGeom>
              <a:avLst/>
              <a:gdLst>
                <a:gd name="T0" fmla="*/ 425255 w 996860"/>
                <a:gd name="T1" fmla="*/ 0 h 1531345"/>
                <a:gd name="T2" fmla="*/ 157370 w 996860"/>
                <a:gd name="T3" fmla="*/ 312734 h 1531345"/>
                <a:gd name="T4" fmla="*/ 6978 w 996860"/>
                <a:gd name="T5" fmla="*/ 630000 h 15313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96860" h="1531345">
                  <a:moveTo>
                    <a:pt x="996860" y="0"/>
                  </a:moveTo>
                  <a:cubicBezTo>
                    <a:pt x="764587" y="252470"/>
                    <a:pt x="532315" y="504940"/>
                    <a:pt x="368898" y="760164"/>
                  </a:cubicBezTo>
                  <a:cubicBezTo>
                    <a:pt x="205481" y="1015388"/>
                    <a:pt x="-69941" y="1474424"/>
                    <a:pt x="16358" y="1531345"/>
                  </a:cubicBezTo>
                </a:path>
              </a:pathLst>
            </a:custGeom>
            <a:noFill/>
            <a:ln w="25400">
              <a:solidFill>
                <a:srgbClr val="92D05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4" name="Szabadkézi sokszög 203"/>
            <p:cNvSpPr>
              <a:spLocks/>
            </p:cNvSpPr>
            <p:nvPr/>
          </p:nvSpPr>
          <p:spPr bwMode="auto">
            <a:xfrm>
              <a:off x="24350" y="14916"/>
              <a:ext cx="8053" cy="11823"/>
            </a:xfrm>
            <a:custGeom>
              <a:avLst/>
              <a:gdLst>
                <a:gd name="T0" fmla="*/ 0 w 662940"/>
                <a:gd name="T1" fmla="*/ 1182329 h 1028700"/>
                <a:gd name="T2" fmla="*/ 541494 w 662940"/>
                <a:gd name="T3" fmla="*/ 591165 h 1028700"/>
                <a:gd name="T4" fmla="*/ 805299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92D05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5" name="Text Box 35"/>
            <p:cNvSpPr txBox="1">
              <a:spLocks noChangeArrowheads="1"/>
            </p:cNvSpPr>
            <p:nvPr/>
          </p:nvSpPr>
          <p:spPr bwMode="auto">
            <a:xfrm>
              <a:off x="19849" y="16577"/>
              <a:ext cx="9761" cy="4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Governing party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Szövegdoboz 49"/>
            <p:cNvSpPr txBox="1">
              <a:spLocks noChangeArrowheads="1"/>
            </p:cNvSpPr>
            <p:nvPr/>
          </p:nvSpPr>
          <p:spPr bwMode="auto">
            <a:xfrm>
              <a:off x="25593" y="24048"/>
              <a:ext cx="9557" cy="4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50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Transm. belt party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02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9" name="Group 25"/>
          <p:cNvGrpSpPr>
            <a:grpSpLocks/>
          </p:cNvGrpSpPr>
          <p:nvPr/>
        </p:nvGrpSpPr>
        <p:grpSpPr bwMode="auto">
          <a:xfrm>
            <a:off x="755576" y="-1137394"/>
            <a:ext cx="7848872" cy="6134400"/>
            <a:chOff x="9561" y="4115"/>
            <a:chExt cx="39388" cy="34119"/>
          </a:xfrm>
        </p:grpSpPr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9561" y="4115"/>
              <a:ext cx="39388" cy="34119"/>
              <a:chOff x="9561" y="4115"/>
              <a:chExt cx="39388" cy="34119"/>
            </a:xfrm>
          </p:grpSpPr>
          <p:grpSp>
            <p:nvGrpSpPr>
              <p:cNvPr id="23" name="Group 28"/>
              <p:cNvGrpSpPr>
                <a:grpSpLocks/>
              </p:cNvGrpSpPr>
              <p:nvPr/>
            </p:nvGrpSpPr>
            <p:grpSpPr bwMode="auto">
              <a:xfrm>
                <a:off x="9561" y="11000"/>
                <a:ext cx="39388" cy="27234"/>
                <a:chOff x="9561" y="11000"/>
                <a:chExt cx="39388" cy="27234"/>
              </a:xfrm>
            </p:grpSpPr>
            <p:pic>
              <p:nvPicPr>
                <p:cNvPr id="25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61" y="11000"/>
                  <a:ext cx="39388" cy="27234"/>
                </a:xfrm>
                <a:prstGeom prst="rect">
                  <a:avLst/>
                </a:prstGeom>
                <a:noFill/>
              </p:spPr>
            </p:pic>
            <p:sp>
              <p:nvSpPr>
                <p:cNvPr id="26" name="Szabadkézi sokszög 8"/>
                <p:cNvSpPr>
                  <a:spLocks/>
                </p:cNvSpPr>
                <p:nvPr/>
              </p:nvSpPr>
              <p:spPr bwMode="auto">
                <a:xfrm flipV="1">
                  <a:off x="21242" y="15028"/>
                  <a:ext cx="12662" cy="7809"/>
                </a:xfrm>
                <a:custGeom>
                  <a:avLst/>
                  <a:gdLst>
                    <a:gd name="T0" fmla="*/ 0 w 1839817"/>
                    <a:gd name="T1" fmla="*/ 0 h 605928"/>
                    <a:gd name="T2" fmla="*/ 5534 w 1839817"/>
                    <a:gd name="T3" fmla="*/ 3107 h 605928"/>
                    <a:gd name="T4" fmla="*/ 9832 w 1839817"/>
                    <a:gd name="T5" fmla="*/ 9494 h 60592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839817" h="605928">
                      <a:moveTo>
                        <a:pt x="0" y="0"/>
                      </a:moveTo>
                      <a:cubicBezTo>
                        <a:pt x="364475" y="48658"/>
                        <a:pt x="728950" y="97316"/>
                        <a:pt x="1035586" y="198304"/>
                      </a:cubicBezTo>
                      <a:cubicBezTo>
                        <a:pt x="1342222" y="299292"/>
                        <a:pt x="1839817" y="605928"/>
                        <a:pt x="1839817" y="605928"/>
                      </a:cubicBezTo>
                    </a:path>
                  </a:pathLst>
                </a:custGeom>
                <a:noFill/>
                <a:ln w="25400">
                  <a:solidFill>
                    <a:srgbClr val="00B05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800"/>
                </a:p>
              </p:txBody>
            </p:sp>
            <p:sp>
              <p:nvSpPr>
                <p:cNvPr id="27" name="Szövegdoboz 37"/>
                <p:cNvSpPr txBox="1">
                  <a:spLocks noChangeArrowheads="1"/>
                </p:cNvSpPr>
                <p:nvPr/>
              </p:nvSpPr>
              <p:spPr bwMode="auto">
                <a:xfrm>
                  <a:off x="20522" y="16466"/>
                  <a:ext cx="10801" cy="50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  <a:ea typeface="SimSun"/>
                      <a:cs typeface="Times New Roman" pitchFamily="18" charset="0"/>
                    </a:rPr>
                    <a:t>Non-patronal</a:t>
                  </a:r>
                  <a:endParaRPr kumimoji="0" 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8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4842" y="23431"/>
                  <a:ext cx="8809" cy="69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  <a:ea typeface="SimSun"/>
                      <a:cs typeface="Times New Roman" pitchFamily="18" charset="0"/>
                    </a:rPr>
                    <a:t>Informal patronal</a:t>
                  </a:r>
                  <a:endParaRPr kumimoji="0" lang="en-US" sz="2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24" name="Szövegdoboz 11"/>
              <p:cNvSpPr txBox="1">
                <a:spLocks noChangeArrowheads="1"/>
              </p:cNvSpPr>
              <p:nvPr/>
            </p:nvSpPr>
            <p:spPr bwMode="auto">
              <a:xfrm>
                <a:off x="14041" y="4115"/>
                <a:ext cx="32404" cy="36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21" name="Szabadkézi sokszög 3"/>
            <p:cNvSpPr>
              <a:spLocks/>
            </p:cNvSpPr>
            <p:nvPr/>
          </p:nvSpPr>
          <p:spPr bwMode="auto">
            <a:xfrm flipH="1">
              <a:off x="29825" y="19270"/>
              <a:ext cx="4378" cy="7167"/>
            </a:xfrm>
            <a:custGeom>
              <a:avLst/>
              <a:gdLst>
                <a:gd name="T0" fmla="*/ 0 w 662940"/>
                <a:gd name="T1" fmla="*/ 4515 h 1028700"/>
                <a:gd name="T2" fmla="*/ 1599 w 662940"/>
                <a:gd name="T3" fmla="*/ 2258 h 1028700"/>
                <a:gd name="T4" fmla="*/ 2378 w 662940"/>
                <a:gd name="T5" fmla="*/ 0 h 10287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2940" h="1028700">
                  <a:moveTo>
                    <a:pt x="0" y="1028700"/>
                  </a:moveTo>
                  <a:cubicBezTo>
                    <a:pt x="167640" y="857250"/>
                    <a:pt x="335280" y="685800"/>
                    <a:pt x="445770" y="514350"/>
                  </a:cubicBezTo>
                  <a:cubicBezTo>
                    <a:pt x="556260" y="342900"/>
                    <a:pt x="643890" y="93345"/>
                    <a:pt x="662940" y="0"/>
                  </a:cubicBezTo>
                </a:path>
              </a:pathLst>
            </a:custGeom>
            <a:noFill/>
            <a:ln w="25400">
              <a:solidFill>
                <a:srgbClr val="00B05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2800"/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30703" y="17070"/>
              <a:ext cx="10848" cy="5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SimSun"/>
                  <a:cs typeface="Times New Roman" pitchFamily="18" charset="0"/>
                </a:rPr>
                <a:t>Bureaucratic patronal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425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1" name="Csoportba foglalás 23"/>
          <p:cNvGrpSpPr>
            <a:grpSpLocks/>
          </p:cNvGrpSpPr>
          <p:nvPr/>
        </p:nvGrpSpPr>
        <p:grpSpPr bwMode="auto">
          <a:xfrm>
            <a:off x="692896" y="82582"/>
            <a:ext cx="7830216" cy="4932000"/>
            <a:chOff x="9558" y="10997"/>
            <a:chExt cx="39377" cy="27229"/>
          </a:xfrm>
        </p:grpSpPr>
        <p:grpSp>
          <p:nvGrpSpPr>
            <p:cNvPr id="32" name="Csoportba foglalás 24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grpSp>
            <p:nvGrpSpPr>
              <p:cNvPr id="34" name="Csoportba foglalás 25"/>
              <p:cNvGrpSpPr>
                <a:grpSpLocks/>
              </p:cNvGrpSpPr>
              <p:nvPr/>
            </p:nvGrpSpPr>
            <p:grpSpPr bwMode="auto">
              <a:xfrm>
                <a:off x="9558" y="10997"/>
                <a:ext cx="39377" cy="27229"/>
                <a:chOff x="9558" y="10997"/>
                <a:chExt cx="39377" cy="27229"/>
              </a:xfrm>
            </p:grpSpPr>
            <p:pic>
              <p:nvPicPr>
                <p:cNvPr id="36" name="Tartalom helye 4"/>
                <p:cNvPicPr>
                  <a:picLocks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9558" y="10997"/>
                  <a:ext cx="39377" cy="27229"/>
                </a:xfrm>
                <a:prstGeom prst="rect">
                  <a:avLst/>
                </a:prstGeom>
                <a:noFill/>
              </p:spPr>
            </p:pic>
            <p:sp>
              <p:nvSpPr>
                <p:cNvPr id="38" name="Szabadkézi sokszög 28"/>
                <p:cNvSpPr>
                  <a:spLocks/>
                </p:cNvSpPr>
                <p:nvPr/>
              </p:nvSpPr>
              <p:spPr bwMode="auto">
                <a:xfrm rot="21085922" flipV="1">
                  <a:off x="20998" y="18401"/>
                  <a:ext cx="16949" cy="2736"/>
                </a:xfrm>
                <a:custGeom>
                  <a:avLst/>
                  <a:gdLst>
                    <a:gd name="T0" fmla="*/ 0 w 1872868"/>
                    <a:gd name="T1" fmla="*/ 26046 h 231447"/>
                    <a:gd name="T2" fmla="*/ 797600 w 1872868"/>
                    <a:gd name="T3" fmla="*/ 273479 h 231447"/>
                    <a:gd name="T4" fmla="*/ 1694900 w 1872868"/>
                    <a:gd name="T5" fmla="*/ 0 h 23144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872868" h="231447">
                      <a:moveTo>
                        <a:pt x="0" y="22034"/>
                      </a:moveTo>
                      <a:cubicBezTo>
                        <a:pt x="284602" y="128530"/>
                        <a:pt x="569205" y="235027"/>
                        <a:pt x="881350" y="231355"/>
                      </a:cubicBezTo>
                      <a:cubicBezTo>
                        <a:pt x="1193495" y="227683"/>
                        <a:pt x="1698434" y="86299"/>
                        <a:pt x="1872868" y="0"/>
                      </a:cubicBezTo>
                    </a:path>
                  </a:pathLst>
                </a:custGeom>
                <a:noFill/>
                <a:ln w="25400">
                  <a:solidFill>
                    <a:srgbClr val="00B0F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39" name="Szabadkézi sokszög 29"/>
                <p:cNvSpPr>
                  <a:spLocks/>
                </p:cNvSpPr>
                <p:nvPr/>
              </p:nvSpPr>
              <p:spPr bwMode="auto">
                <a:xfrm flipV="1">
                  <a:off x="25202" y="27384"/>
                  <a:ext cx="7852" cy="468"/>
                </a:xfrm>
                <a:custGeom>
                  <a:avLst/>
                  <a:gdLst>
                    <a:gd name="T0" fmla="*/ 0 w 947451"/>
                    <a:gd name="T1" fmla="*/ 0 h 99207"/>
                    <a:gd name="T2" fmla="*/ 374306 w 947451"/>
                    <a:gd name="T3" fmla="*/ 46820 h 99207"/>
                    <a:gd name="T4" fmla="*/ 785130 w 947451"/>
                    <a:gd name="T5" fmla="*/ 5202 h 9920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947451" h="99207">
                      <a:moveTo>
                        <a:pt x="0" y="0"/>
                      </a:moveTo>
                      <a:cubicBezTo>
                        <a:pt x="146892" y="48658"/>
                        <a:pt x="293784" y="97316"/>
                        <a:pt x="451692" y="99152"/>
                      </a:cubicBezTo>
                      <a:cubicBezTo>
                        <a:pt x="609600" y="100988"/>
                        <a:pt x="866661" y="56921"/>
                        <a:pt x="947451" y="11017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/>
                </a:p>
              </p:txBody>
            </p:sp>
            <p:sp>
              <p:nvSpPr>
                <p:cNvPr id="40" name="Szövegdoboz 56"/>
                <p:cNvSpPr txBox="1">
                  <a:spLocks noChangeArrowheads="1"/>
                </p:cNvSpPr>
                <p:nvPr/>
              </p:nvSpPr>
              <p:spPr bwMode="auto">
                <a:xfrm>
                  <a:off x="25308" y="27494"/>
                  <a:ext cx="7923" cy="293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Calibri" pitchFamily="34" charset="0"/>
                      <a:ea typeface="SimSun"/>
                      <a:cs typeface="Times New Roman" pitchFamily="18" charset="0"/>
                    </a:rPr>
                    <a:t>Informal</a:t>
                  </a:r>
                  <a:endParaRPr kumimoji="0" lang="en-US" sz="3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35" name="Szövegdoboz 52"/>
              <p:cNvSpPr txBox="1">
                <a:spLocks noChangeArrowheads="1"/>
              </p:cNvSpPr>
              <p:nvPr/>
            </p:nvSpPr>
            <p:spPr bwMode="auto">
              <a:xfrm>
                <a:off x="25307" y="20806"/>
                <a:ext cx="10083" cy="29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SimSun"/>
                    <a:cs typeface="Times New Roman" pitchFamily="18" charset="0"/>
                  </a:rPr>
                  <a:t>Semi-formal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33" name="Szövegdoboz 50"/>
            <p:cNvSpPr txBox="1">
              <a:spLocks noChangeArrowheads="1"/>
            </p:cNvSpPr>
            <p:nvPr/>
          </p:nvSpPr>
          <p:spPr bwMode="auto">
            <a:xfrm>
              <a:off x="24677" y="15209"/>
              <a:ext cx="10798" cy="29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SimSun"/>
                  <a:cs typeface="Times New Roman" pitchFamily="18" charset="0"/>
                </a:rPr>
                <a:t>Formal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92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/>
                <a:cs typeface="Times New Roman" pitchFamily="18" charset="0"/>
              </a:rPr>
              <a:t> </a:t>
            </a: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0" name="Group 3"/>
          <p:cNvGrpSpPr>
            <a:grpSpLocks/>
          </p:cNvGrpSpPr>
          <p:nvPr/>
        </p:nvGrpSpPr>
        <p:grpSpPr bwMode="auto">
          <a:xfrm>
            <a:off x="683568" y="-1114378"/>
            <a:ext cx="7848872" cy="6134400"/>
            <a:chOff x="9558" y="4232"/>
            <a:chExt cx="39377" cy="33994"/>
          </a:xfrm>
        </p:grpSpPr>
        <p:grpSp>
          <p:nvGrpSpPr>
            <p:cNvPr id="21" name="Csoportba foglalás 209"/>
            <p:cNvGrpSpPr>
              <a:grpSpLocks/>
            </p:cNvGrpSpPr>
            <p:nvPr/>
          </p:nvGrpSpPr>
          <p:grpSpPr bwMode="auto">
            <a:xfrm>
              <a:off x="9558" y="10997"/>
              <a:ext cx="39377" cy="27229"/>
              <a:chOff x="9558" y="10997"/>
              <a:chExt cx="39377" cy="27229"/>
            </a:xfrm>
          </p:grpSpPr>
          <p:pic>
            <p:nvPicPr>
              <p:cNvPr id="23" name="Tartalom helye 4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9558" y="10997"/>
                <a:ext cx="39377" cy="27229"/>
              </a:xfrm>
              <a:prstGeom prst="rect">
                <a:avLst/>
              </a:prstGeom>
              <a:noFill/>
            </p:spPr>
          </p:pic>
          <p:sp>
            <p:nvSpPr>
              <p:cNvPr id="24" name="Szabadkézi sokszög 211"/>
              <p:cNvSpPr>
                <a:spLocks/>
              </p:cNvSpPr>
              <p:nvPr/>
            </p:nvSpPr>
            <p:spPr bwMode="auto">
              <a:xfrm>
                <a:off x="23036" y="24277"/>
                <a:ext cx="12607" cy="499"/>
              </a:xfrm>
              <a:custGeom>
                <a:avLst/>
                <a:gdLst>
                  <a:gd name="T0" fmla="*/ 0 w 662940"/>
                  <a:gd name="T1" fmla="*/ 49943 h 1028700"/>
                  <a:gd name="T2" fmla="*/ 847728 w 662940"/>
                  <a:gd name="T3" fmla="*/ 24972 h 1028700"/>
                  <a:gd name="T4" fmla="*/ 1260724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7030A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5" name="Szabadkézi sokszög 212"/>
              <p:cNvSpPr>
                <a:spLocks/>
              </p:cNvSpPr>
              <p:nvPr/>
            </p:nvSpPr>
            <p:spPr bwMode="auto">
              <a:xfrm flipH="1">
                <a:off x="33123" y="14916"/>
                <a:ext cx="3029" cy="8281"/>
              </a:xfrm>
              <a:custGeom>
                <a:avLst/>
                <a:gdLst>
                  <a:gd name="T0" fmla="*/ 0 w 662940"/>
                  <a:gd name="T1" fmla="*/ 828091 h 1028700"/>
                  <a:gd name="T2" fmla="*/ 203674 w 662940"/>
                  <a:gd name="T3" fmla="*/ 414046 h 1028700"/>
                  <a:gd name="T4" fmla="*/ 302900 w 662940"/>
                  <a:gd name="T5" fmla="*/ 0 h 10287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62940" h="1028700">
                    <a:moveTo>
                      <a:pt x="0" y="1028700"/>
                    </a:moveTo>
                    <a:cubicBezTo>
                      <a:pt x="167640" y="857250"/>
                      <a:pt x="335280" y="685800"/>
                      <a:pt x="445770" y="514350"/>
                    </a:cubicBezTo>
                    <a:cubicBezTo>
                      <a:pt x="556260" y="342900"/>
                      <a:pt x="643890" y="93345"/>
                      <a:pt x="662940" y="0"/>
                    </a:cubicBezTo>
                  </a:path>
                </a:pathLst>
              </a:custGeom>
              <a:noFill/>
              <a:ln w="25400">
                <a:solidFill>
                  <a:srgbClr val="7030A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sz="2800"/>
              </a:p>
            </p:txBody>
          </p:sp>
          <p:sp>
            <p:nvSpPr>
              <p:cNvPr id="26" name="Szövegdoboz 20"/>
              <p:cNvSpPr txBox="1">
                <a:spLocks noChangeArrowheads="1"/>
              </p:cNvSpPr>
              <p:nvPr/>
            </p:nvSpPr>
            <p:spPr bwMode="auto">
              <a:xfrm>
                <a:off x="19797" y="16174"/>
                <a:ext cx="14382" cy="45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Market coordination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/ private property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7" name="Szövegdoboz 21"/>
              <p:cNvSpPr txBox="1">
                <a:spLocks noChangeArrowheads="1"/>
              </p:cNvSpPr>
              <p:nvPr/>
            </p:nvSpPr>
            <p:spPr bwMode="auto">
              <a:xfrm>
                <a:off x="33737" y="14627"/>
                <a:ext cx="10807" cy="5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Burocratic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resource</a:t>
                </a:r>
                <a:r>
                  <a:rPr kumimoji="0" lang="hu-HU" sz="1100" b="1" i="0" u="none" strike="noStrike" cap="none" normalizeH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redist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. / State property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8" name="Szövegdoboz 22"/>
              <p:cNvSpPr txBox="1">
                <a:spLocks noChangeArrowheads="1"/>
              </p:cNvSpPr>
              <p:nvPr/>
            </p:nvSpPr>
            <p:spPr bwMode="auto">
              <a:xfrm>
                <a:off x="24746" y="24349"/>
                <a:ext cx="11985" cy="5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Relational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market </a:t>
                </a:r>
                <a:r>
                  <a:rPr kumimoji="0" lang="hu-HU" sz="1100" b="1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redistribution</a:t>
                </a:r>
                <a:r>
                  <a:rPr kumimoji="0" lang="hu-HU" sz="11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</a:rPr>
                  <a:t> / Power&amp;ownership</a:t>
                </a:r>
                <a:endParaRPr kumimoji="0" 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2" name="Szövegdoboz 8"/>
            <p:cNvSpPr txBox="1">
              <a:spLocks noChangeArrowheads="1"/>
            </p:cNvSpPr>
            <p:nvPr/>
          </p:nvSpPr>
          <p:spPr bwMode="auto">
            <a:xfrm>
              <a:off x="12955" y="4232"/>
              <a:ext cx="32398" cy="5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2800"/>
            </a:p>
          </p:txBody>
        </p:sp>
      </p:grpSp>
    </p:spTree>
    <p:extLst>
      <p:ext uri="{BB962C8B-B14F-4D97-AF65-F5344CB8AC3E}">
        <p14:creationId xmlns:p14="http://schemas.microsoft.com/office/powerpoint/2010/main" val="135815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3325</TotalTime>
  <Words>202</Words>
  <Application>Microsoft Office PowerPoint</Application>
  <PresentationFormat>On-screen Show (16:9)</PresentationFormat>
  <Paragraphs>159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SimSun</vt:lpstr>
      <vt:lpstr>Arial</vt:lpstr>
      <vt:lpstr>Calibri</vt:lpstr>
      <vt:lpstr>Times New Roman</vt:lpstr>
      <vt:lpstr>Office-téma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Magyar Bálint</dc:creator>
  <cp:lastModifiedBy>Balint</cp:lastModifiedBy>
  <cp:revision>621</cp:revision>
  <dcterms:created xsi:type="dcterms:W3CDTF">2017-05-01T09:52:15Z</dcterms:created>
  <dcterms:modified xsi:type="dcterms:W3CDTF">2020-04-15T15:14:31Z</dcterms:modified>
</cp:coreProperties>
</file>